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4" r:id="rId1"/>
  </p:sldMasterIdLst>
  <p:notesMasterIdLst>
    <p:notesMasterId r:id="rId16"/>
  </p:notesMasterIdLst>
  <p:sldIdLst>
    <p:sldId id="256" r:id="rId2"/>
    <p:sldId id="259" r:id="rId3"/>
    <p:sldId id="263" r:id="rId4"/>
    <p:sldId id="264" r:id="rId5"/>
    <p:sldId id="265" r:id="rId6"/>
    <p:sldId id="258" r:id="rId7"/>
    <p:sldId id="266" r:id="rId8"/>
    <p:sldId id="267" r:id="rId9"/>
    <p:sldId id="257" r:id="rId10"/>
    <p:sldId id="268" r:id="rId11"/>
    <p:sldId id="261" r:id="rId12"/>
    <p:sldId id="262" r:id="rId13"/>
    <p:sldId id="260" r:id="rId14"/>
    <p:sldId id="269"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36322"/>
    <a:srgbClr val="964CA2"/>
    <a:srgbClr val="0B0BFF"/>
    <a:srgbClr val="1AFFF0"/>
    <a:srgbClr val="5CFFEC"/>
    <a:srgbClr val="CF82FF"/>
    <a:srgbClr val="FD79FF"/>
    <a:srgbClr val="B047FF"/>
    <a:srgbClr val="AF49FC"/>
    <a:srgbClr val="A947F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753"/>
    <p:restoredTop sz="94545"/>
  </p:normalViewPr>
  <p:slideViewPr>
    <p:cSldViewPr snapToGrid="0">
      <p:cViewPr varScale="1">
        <p:scale>
          <a:sx n="61" d="100"/>
          <a:sy n="61" d="100"/>
        </p:scale>
        <p:origin x="906" y="60"/>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F21D354-6A2C-1D41-9157-F98870769EDF}" type="datetimeFigureOut">
              <a:rPr lang="en-US" smtClean="0"/>
              <a:t>06/27/2024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50EA748-3E95-EB4E-9321-E4F35C35E1F6}" type="slidenum">
              <a:rPr lang="en-US" smtClean="0"/>
              <a:t>‹#›</a:t>
            </a:fld>
            <a:endParaRPr lang="en-US"/>
          </a:p>
        </p:txBody>
      </p:sp>
    </p:spTree>
    <p:extLst>
      <p:ext uri="{BB962C8B-B14F-4D97-AF65-F5344CB8AC3E}">
        <p14:creationId xmlns:p14="http://schemas.microsoft.com/office/powerpoint/2010/main" val="3945409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0EA748-3E95-EB4E-9321-E4F35C35E1F6}" type="slidenum">
              <a:rPr lang="en-US" smtClean="0"/>
              <a:t>1</a:t>
            </a:fld>
            <a:endParaRPr lang="en-US"/>
          </a:p>
        </p:txBody>
      </p:sp>
    </p:spTree>
    <p:extLst>
      <p:ext uri="{BB962C8B-B14F-4D97-AF65-F5344CB8AC3E}">
        <p14:creationId xmlns:p14="http://schemas.microsoft.com/office/powerpoint/2010/main" val="14213221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50EA748-3E95-EB4E-9321-E4F35C35E1F6}" type="slidenum">
              <a:rPr lang="en-US" smtClean="0"/>
              <a:t>9</a:t>
            </a:fld>
            <a:endParaRPr lang="en-US"/>
          </a:p>
        </p:txBody>
      </p:sp>
    </p:spTree>
    <p:extLst>
      <p:ext uri="{BB962C8B-B14F-4D97-AF65-F5344CB8AC3E}">
        <p14:creationId xmlns:p14="http://schemas.microsoft.com/office/powerpoint/2010/main" val="37576341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50EA748-3E95-EB4E-9321-E4F35C35E1F6}" type="slidenum">
              <a:rPr lang="en-US" smtClean="0"/>
              <a:t>10</a:t>
            </a:fld>
            <a:endParaRPr lang="en-US"/>
          </a:p>
        </p:txBody>
      </p:sp>
    </p:spTree>
    <p:extLst>
      <p:ext uri="{BB962C8B-B14F-4D97-AF65-F5344CB8AC3E}">
        <p14:creationId xmlns:p14="http://schemas.microsoft.com/office/powerpoint/2010/main" val="3298346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5818961-AAAD-5743-B9C0-7A5C0CDACC5B}" type="datetimeFigureOut">
              <a:rPr lang="en-US" smtClean="0"/>
              <a:t>06/27/2024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4ED69D2-7598-6F4F-8227-A54900049378}"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40419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818961-AAAD-5743-B9C0-7A5C0CDACC5B}" type="datetimeFigureOut">
              <a:rPr lang="en-US" smtClean="0"/>
              <a:t>06/27/2024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4ED69D2-7598-6F4F-8227-A54900049378}" type="slidenum">
              <a:rPr lang="en-US" smtClean="0"/>
              <a:t>‹#›</a:t>
            </a:fld>
            <a:endParaRPr lang="en-US"/>
          </a:p>
        </p:txBody>
      </p:sp>
    </p:spTree>
    <p:extLst>
      <p:ext uri="{BB962C8B-B14F-4D97-AF65-F5344CB8AC3E}">
        <p14:creationId xmlns:p14="http://schemas.microsoft.com/office/powerpoint/2010/main" val="2283304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818961-AAAD-5743-B9C0-7A5C0CDACC5B}" type="datetimeFigureOut">
              <a:rPr lang="en-US" smtClean="0"/>
              <a:t>06/27/2024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4ED69D2-7598-6F4F-8227-A54900049378}" type="slidenum">
              <a:rPr lang="en-US" smtClean="0"/>
              <a:t>‹#›</a:t>
            </a:fld>
            <a:endParaRPr lang="en-US"/>
          </a:p>
        </p:txBody>
      </p:sp>
    </p:spTree>
    <p:extLst>
      <p:ext uri="{BB962C8B-B14F-4D97-AF65-F5344CB8AC3E}">
        <p14:creationId xmlns:p14="http://schemas.microsoft.com/office/powerpoint/2010/main" val="38792830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818961-AAAD-5743-B9C0-7A5C0CDACC5B}" type="datetimeFigureOut">
              <a:rPr lang="en-US" smtClean="0"/>
              <a:t>06/27/2024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4ED69D2-7598-6F4F-8227-A54900049378}" type="slidenum">
              <a:rPr lang="en-US" smtClean="0"/>
              <a:t>‹#›</a:t>
            </a:fld>
            <a:endParaRPr lang="en-US"/>
          </a:p>
        </p:txBody>
      </p:sp>
    </p:spTree>
    <p:extLst>
      <p:ext uri="{BB962C8B-B14F-4D97-AF65-F5344CB8AC3E}">
        <p14:creationId xmlns:p14="http://schemas.microsoft.com/office/powerpoint/2010/main" val="28042173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5818961-AAAD-5743-B9C0-7A5C0CDACC5B}" type="datetimeFigureOut">
              <a:rPr lang="en-US" smtClean="0"/>
              <a:t>06/27/2024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4ED69D2-7598-6F4F-8227-A54900049378}"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47934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5818961-AAAD-5743-B9C0-7A5C0CDACC5B}" type="datetimeFigureOut">
              <a:rPr lang="en-US" smtClean="0"/>
              <a:t>06/27/2024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4ED69D2-7598-6F4F-8227-A54900049378}" type="slidenum">
              <a:rPr lang="en-US" smtClean="0"/>
              <a:t>‹#›</a:t>
            </a:fld>
            <a:endParaRPr lang="en-US"/>
          </a:p>
        </p:txBody>
      </p:sp>
    </p:spTree>
    <p:extLst>
      <p:ext uri="{BB962C8B-B14F-4D97-AF65-F5344CB8AC3E}">
        <p14:creationId xmlns:p14="http://schemas.microsoft.com/office/powerpoint/2010/main" val="1981505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5818961-AAAD-5743-B9C0-7A5C0CDACC5B}" type="datetimeFigureOut">
              <a:rPr lang="en-US" smtClean="0"/>
              <a:t>06/27/2024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4ED69D2-7598-6F4F-8227-A54900049378}" type="slidenum">
              <a:rPr lang="en-US" smtClean="0"/>
              <a:t>‹#›</a:t>
            </a:fld>
            <a:endParaRPr lang="en-US"/>
          </a:p>
        </p:txBody>
      </p:sp>
    </p:spTree>
    <p:extLst>
      <p:ext uri="{BB962C8B-B14F-4D97-AF65-F5344CB8AC3E}">
        <p14:creationId xmlns:p14="http://schemas.microsoft.com/office/powerpoint/2010/main" val="24745176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5818961-AAAD-5743-B9C0-7A5C0CDACC5B}" type="datetimeFigureOut">
              <a:rPr lang="en-US" smtClean="0"/>
              <a:t>06/27/2024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4ED69D2-7598-6F4F-8227-A54900049378}" type="slidenum">
              <a:rPr lang="en-US" smtClean="0"/>
              <a:t>‹#›</a:t>
            </a:fld>
            <a:endParaRPr lang="en-US"/>
          </a:p>
        </p:txBody>
      </p:sp>
    </p:spTree>
    <p:extLst>
      <p:ext uri="{BB962C8B-B14F-4D97-AF65-F5344CB8AC3E}">
        <p14:creationId xmlns:p14="http://schemas.microsoft.com/office/powerpoint/2010/main" val="36307897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45818961-AAAD-5743-B9C0-7A5C0CDACC5B}" type="datetimeFigureOut">
              <a:rPr lang="en-US" smtClean="0"/>
              <a:t>06/27/2024</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54ED69D2-7598-6F4F-8227-A54900049378}" type="slidenum">
              <a:rPr lang="en-US" smtClean="0"/>
              <a:t>‹#›</a:t>
            </a:fld>
            <a:endParaRPr lang="en-US"/>
          </a:p>
        </p:txBody>
      </p:sp>
    </p:spTree>
    <p:extLst>
      <p:ext uri="{BB962C8B-B14F-4D97-AF65-F5344CB8AC3E}">
        <p14:creationId xmlns:p14="http://schemas.microsoft.com/office/powerpoint/2010/main" val="27516299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45818961-AAAD-5743-B9C0-7A5C0CDACC5B}" type="datetimeFigureOut">
              <a:rPr lang="en-US" smtClean="0"/>
              <a:t>06/27/2024</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54ED69D2-7598-6F4F-8227-A54900049378}" type="slidenum">
              <a:rPr lang="en-US" smtClean="0"/>
              <a:t>‹#›</a:t>
            </a:fld>
            <a:endParaRPr lang="en-US"/>
          </a:p>
        </p:txBody>
      </p:sp>
    </p:spTree>
    <p:extLst>
      <p:ext uri="{BB962C8B-B14F-4D97-AF65-F5344CB8AC3E}">
        <p14:creationId xmlns:p14="http://schemas.microsoft.com/office/powerpoint/2010/main" val="23749718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5818961-AAAD-5743-B9C0-7A5C0CDACC5B}" type="datetimeFigureOut">
              <a:rPr lang="en-US" smtClean="0"/>
              <a:t>06/27/2024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4ED69D2-7598-6F4F-8227-A54900049378}" type="slidenum">
              <a:rPr lang="en-US" smtClean="0"/>
              <a:t>‹#›</a:t>
            </a:fld>
            <a:endParaRPr lang="en-US"/>
          </a:p>
        </p:txBody>
      </p:sp>
    </p:spTree>
    <p:extLst>
      <p:ext uri="{BB962C8B-B14F-4D97-AF65-F5344CB8AC3E}">
        <p14:creationId xmlns:p14="http://schemas.microsoft.com/office/powerpoint/2010/main" val="30597969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45818961-AAAD-5743-B9C0-7A5C0CDACC5B}" type="datetimeFigureOut">
              <a:rPr lang="en-US" smtClean="0"/>
              <a:t>06/27/2024</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54ED69D2-7598-6F4F-8227-A54900049378}"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34162550"/>
      </p:ext>
    </p:extLst>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jpe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22.jpeg"/><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2.xml"/><Relationship Id="rId6" Type="http://schemas.openxmlformats.org/officeDocument/2006/relationships/image" Target="../media/image27.jpeg"/><Relationship Id="rId5" Type="http://schemas.openxmlformats.org/officeDocument/2006/relationships/image" Target="../media/image26.jpeg"/><Relationship Id="rId4" Type="http://schemas.openxmlformats.org/officeDocument/2006/relationships/image" Target="../media/image25.jpeg"/></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eg"/><Relationship Id="rId1" Type="http://schemas.openxmlformats.org/officeDocument/2006/relationships/slideLayout" Target="../slideLayouts/slideLayout2.xml"/><Relationship Id="rId6" Type="http://schemas.openxmlformats.org/officeDocument/2006/relationships/image" Target="../media/image14.jpeg"/><Relationship Id="rId5" Type="http://schemas.openxmlformats.org/officeDocument/2006/relationships/image" Target="../media/image13.jpg"/><Relationship Id="rId4" Type="http://schemas.openxmlformats.org/officeDocument/2006/relationships/image" Target="../media/image12.jp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D7F457A0-B5D9-49CC-CA05-A8D1A9A7CB49}"/>
              </a:ext>
            </a:extLst>
          </p:cNvPr>
          <p:cNvGrpSpPr/>
          <p:nvPr/>
        </p:nvGrpSpPr>
        <p:grpSpPr>
          <a:xfrm>
            <a:off x="83185" y="646281"/>
            <a:ext cx="2090989" cy="2091374"/>
            <a:chOff x="-187325" y="-210671"/>
            <a:chExt cx="680636" cy="496421"/>
          </a:xfrm>
        </p:grpSpPr>
        <p:sp>
          <p:nvSpPr>
            <p:cNvPr id="23" name="Rectangle 22">
              <a:extLst>
                <a:ext uri="{FF2B5EF4-FFF2-40B4-BE49-F238E27FC236}">
                  <a16:creationId xmlns:a16="http://schemas.microsoft.com/office/drawing/2014/main" id="{4DE6AF96-2F20-97CF-775A-83897406C402}"/>
                </a:ext>
              </a:extLst>
            </p:cNvPr>
            <p:cNvSpPr/>
            <p:nvPr/>
          </p:nvSpPr>
          <p:spPr>
            <a:xfrm>
              <a:off x="-123825" y="-102236"/>
              <a:ext cx="546100" cy="302261"/>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F0B63755-1FD2-098A-5C99-259674A91761}"/>
                </a:ext>
              </a:extLst>
            </p:cNvPr>
            <p:cNvPicPr>
              <a:picLocks noChangeAspect="1"/>
            </p:cNvPicPr>
            <p:nvPr/>
          </p:nvPicPr>
          <p:blipFill>
            <a:blip r:embed="rId3">
              <a:alphaModFix/>
              <a:extLst>
                <a:ext uri="{BEBA8EAE-BF5A-486C-A8C5-ECC9F3942E4B}">
                  <a14:imgProps xmlns:a14="http://schemas.microsoft.com/office/drawing/2010/main">
                    <a14:imgLayer r:embed="rId4">
                      <a14:imgEffect>
                        <a14:backgroundRemoval t="10000" b="90000" l="10000" r="90000">
                          <a14:foregroundMark x1="44000" y1="35400" x2="44000" y2="35400"/>
                          <a14:foregroundMark x1="44000" y1="35400" x2="44000" y2="35400"/>
                          <a14:foregroundMark x1="56124" y1="35787" x2="57000" y2="35800"/>
                          <a14:foregroundMark x1="43400" y1="35600" x2="44365" y2="35614"/>
                          <a14:foregroundMark x1="60608" y1="42655" x2="61000" y2="43400"/>
                          <a14:foregroundMark x1="59994" y1="41489" x2="60212" y2="41903"/>
                          <a14:foregroundMark x1="57000" y1="35800" x2="57534" y2="36815"/>
                          <a14:foregroundMark x1="58535" y1="43898" x2="61400" y2="43800"/>
                          <a14:foregroundMark x1="44876" y1="44365" x2="51145" y2="44151"/>
                          <a14:foregroundMark x1="40801" y1="44504" x2="43139" y2="44424"/>
                          <a14:foregroundMark x1="38000" y1="44600" x2="39402" y2="44552"/>
                          <a14:foregroundMark x1="50000" y1="31800" x2="52000" y2="33200"/>
                          <a14:foregroundMark x1="26600" y1="55600" x2="26600" y2="55600"/>
                          <a14:foregroundMark x1="32800" y1="57600" x2="32800" y2="57600"/>
                          <a14:foregroundMark x1="39600" y1="57400" x2="39600" y2="57400"/>
                          <a14:foregroundMark x1="47000" y1="56600" x2="47000" y2="56600"/>
                          <a14:foregroundMark x1="50800" y1="53000" x2="50800" y2="53000"/>
                          <a14:foregroundMark x1="50800" y1="53000" x2="50800" y2="53000"/>
                          <a14:foregroundMark x1="50800" y1="53000" x2="50800" y2="53000"/>
                          <a14:foregroundMark x1="50800" y1="53000" x2="50800" y2="53000"/>
                          <a14:foregroundMark x1="50800" y1="52800" x2="50800" y2="52800"/>
                          <a14:foregroundMark x1="51000" y1="54000" x2="51400" y2="52600"/>
                          <a14:foregroundMark x1="51200" y1="52600" x2="50600" y2="52600"/>
                          <a14:foregroundMark x1="50600" y1="52600" x2="51400" y2="52800"/>
                          <a14:foregroundMark x1="51400" y1="52800" x2="51000" y2="52600"/>
                          <a14:foregroundMark x1="51000" y1="52400" x2="51400" y2="52600"/>
                          <a14:foregroundMark x1="51400" y1="52400" x2="51400" y2="53200"/>
                          <a14:foregroundMark x1="56800" y1="56000" x2="56800" y2="56000"/>
                          <a14:foregroundMark x1="62800" y1="57000" x2="62800" y2="57000"/>
                          <a14:foregroundMark x1="69800" y1="57600" x2="69800" y2="57600"/>
                          <a14:foregroundMark x1="17600" y1="66000" x2="17600" y2="66000"/>
                          <a14:foregroundMark x1="17200" y1="66600" x2="42200" y2="67600"/>
                          <a14:foregroundMark x1="45400" y1="67400" x2="56200" y2="67200"/>
                          <a14:foregroundMark x1="60400" y1="67000" x2="73600" y2="67200"/>
                          <a14:foregroundMark x1="73600" y1="67200" x2="82800" y2="67000"/>
                          <a14:foregroundMark x1="50400" y1="55400" x2="50400" y2="55400"/>
                          <a14:backgroundMark x1="40000" y1="43200" x2="49362" y2="35427"/>
                          <a14:backgroundMark x1="49442" y1="35483" x2="41400" y2="43000"/>
                          <a14:backgroundMark x1="51600" y1="43400" x2="59200" y2="42800"/>
                          <a14:backgroundMark x1="57600" y1="43200" x2="51600" y2="35000"/>
                          <a14:backgroundMark x1="56200" y1="37600" x2="56200" y2="37600"/>
                          <a14:backgroundMark x1="56200" y1="37600" x2="57400" y2="39400"/>
                          <a14:backgroundMark x1="57200" y1="39000" x2="59000" y2="41600"/>
                          <a14:backgroundMark x1="59000" y1="42200" x2="59200" y2="43000"/>
                          <a14:backgroundMark x1="56800" y1="37200" x2="52600" y2="34800"/>
                          <a14:backgroundMark x1="50000" y1="30400" x2="50810" y2="31023"/>
                          <a14:backgroundMark x1="29800" y1="51200" x2="45000" y2="54200"/>
                          <a14:backgroundMark x1="52730" y1="52400" x2="59600" y2="50800"/>
                          <a14:backgroundMark x1="45000" y1="54200" x2="49294" y2="53200"/>
                          <a14:backgroundMark x1="59600" y1="50800" x2="62000" y2="47600"/>
                        </a14:backgroundRemoval>
                      </a14:imgEffect>
                      <a14:imgEffect>
                        <a14:saturation sat="400000"/>
                      </a14:imgEffect>
                    </a14:imgLayer>
                  </a14:imgProps>
                </a:ext>
              </a:extLst>
            </a:blip>
            <a:stretch>
              <a:fillRect/>
            </a:stretch>
          </p:blipFill>
          <p:spPr>
            <a:xfrm>
              <a:off x="-187325" y="-210671"/>
              <a:ext cx="680636" cy="496421"/>
            </a:xfrm>
            <a:prstGeom prst="rect">
              <a:avLst/>
            </a:prstGeom>
          </p:spPr>
        </p:pic>
      </p:grpSp>
      <p:sp>
        <p:nvSpPr>
          <p:cNvPr id="25" name="Rectangle 24">
            <a:extLst>
              <a:ext uri="{FF2B5EF4-FFF2-40B4-BE49-F238E27FC236}">
                <a16:creationId xmlns:a16="http://schemas.microsoft.com/office/drawing/2014/main" id="{4E333AE8-36BC-BA94-9347-E92734268454}"/>
              </a:ext>
            </a:extLst>
          </p:cNvPr>
          <p:cNvSpPr/>
          <p:nvPr/>
        </p:nvSpPr>
        <p:spPr>
          <a:xfrm>
            <a:off x="1588727" y="493881"/>
            <a:ext cx="4786313" cy="95726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b="1" u="sng" dirty="0" err="1">
                <a:solidFill>
                  <a:srgbClr val="736322"/>
                </a:solidFill>
              </a:rPr>
              <a:t>FoodZey</a:t>
            </a:r>
            <a:endParaRPr lang="en-US" sz="4800" b="1" u="sng" dirty="0">
              <a:solidFill>
                <a:srgbClr val="736322"/>
              </a:solidFill>
            </a:endParaRPr>
          </a:p>
          <a:p>
            <a:pPr algn="ctr"/>
            <a:r>
              <a:rPr lang="en-US" sz="1400" dirty="0">
                <a:solidFill>
                  <a:schemeClr val="tx1"/>
                </a:solidFill>
              </a:rPr>
              <a:t>Powered by ONDC</a:t>
            </a:r>
          </a:p>
        </p:txBody>
      </p:sp>
      <p:grpSp>
        <p:nvGrpSpPr>
          <p:cNvPr id="28" name="Group 27">
            <a:extLst>
              <a:ext uri="{FF2B5EF4-FFF2-40B4-BE49-F238E27FC236}">
                <a16:creationId xmlns:a16="http://schemas.microsoft.com/office/drawing/2014/main" id="{9B1C7BB5-17E9-B146-69DC-47CB38E0B0DA}"/>
              </a:ext>
            </a:extLst>
          </p:cNvPr>
          <p:cNvGrpSpPr/>
          <p:nvPr/>
        </p:nvGrpSpPr>
        <p:grpSpPr>
          <a:xfrm>
            <a:off x="-298795" y="-84221"/>
            <a:ext cx="14825913" cy="7026442"/>
            <a:chOff x="-67110" y="-168442"/>
            <a:chExt cx="14825913" cy="7026442"/>
          </a:xfrm>
          <a:gradFill>
            <a:gsLst>
              <a:gs pos="0">
                <a:srgbClr val="92D050"/>
              </a:gs>
              <a:gs pos="93000">
                <a:schemeClr val="accent1">
                  <a:lumMod val="45000"/>
                  <a:lumOff val="55000"/>
                </a:schemeClr>
              </a:gs>
              <a:gs pos="94000">
                <a:schemeClr val="accent1">
                  <a:lumMod val="45000"/>
                  <a:lumOff val="55000"/>
                </a:schemeClr>
              </a:gs>
              <a:gs pos="100000">
                <a:schemeClr val="accent1">
                  <a:lumMod val="30000"/>
                  <a:lumOff val="70000"/>
                </a:schemeClr>
              </a:gs>
            </a:gsLst>
            <a:lin ang="5400000" scaled="1"/>
          </a:gradFill>
        </p:grpSpPr>
        <p:grpSp>
          <p:nvGrpSpPr>
            <p:cNvPr id="12" name="Group 11">
              <a:extLst>
                <a:ext uri="{FF2B5EF4-FFF2-40B4-BE49-F238E27FC236}">
                  <a16:creationId xmlns:a16="http://schemas.microsoft.com/office/drawing/2014/main" id="{744F8A72-2B60-69BA-4003-2531EAD18760}"/>
                </a:ext>
              </a:extLst>
            </p:cNvPr>
            <p:cNvGrpSpPr/>
            <p:nvPr/>
          </p:nvGrpSpPr>
          <p:grpSpPr>
            <a:xfrm>
              <a:off x="-67110" y="-168442"/>
              <a:ext cx="14825913" cy="7026442"/>
              <a:chOff x="-67110" y="-102236"/>
              <a:chExt cx="14825913" cy="7026442"/>
            </a:xfrm>
            <a:grpFill/>
          </p:grpSpPr>
          <p:grpSp>
            <p:nvGrpSpPr>
              <p:cNvPr id="10" name="Group 9">
                <a:extLst>
                  <a:ext uri="{FF2B5EF4-FFF2-40B4-BE49-F238E27FC236}">
                    <a16:creationId xmlns:a16="http://schemas.microsoft.com/office/drawing/2014/main" id="{4FD66EA2-69EA-F1A9-8327-B5B769609796}"/>
                  </a:ext>
                </a:extLst>
              </p:cNvPr>
              <p:cNvGrpSpPr/>
              <p:nvPr/>
            </p:nvGrpSpPr>
            <p:grpSpPr>
              <a:xfrm>
                <a:off x="0" y="-36030"/>
                <a:ext cx="14678025" cy="6894030"/>
                <a:chOff x="0" y="-36030"/>
                <a:chExt cx="14678025" cy="6894030"/>
              </a:xfrm>
              <a:grpFill/>
            </p:grpSpPr>
            <p:pic>
              <p:nvPicPr>
                <p:cNvPr id="5" name="Picture 4">
                  <a:extLst>
                    <a:ext uri="{FF2B5EF4-FFF2-40B4-BE49-F238E27FC236}">
                      <a16:creationId xmlns:a16="http://schemas.microsoft.com/office/drawing/2014/main" id="{B0736C00-D628-6970-2D76-7AFC1FD6F474}"/>
                    </a:ext>
                  </a:extLst>
                </p:cNvPr>
                <p:cNvPicPr>
                  <a:picLocks noChangeAspect="1"/>
                </p:cNvPicPr>
                <p:nvPr/>
              </p:nvPicPr>
              <p:blipFill>
                <a:blip r:embed="rId5">
                  <a:alphaModFix/>
                </a:blip>
                <a:stretch>
                  <a:fillRect/>
                </a:stretch>
              </p:blipFill>
              <p:spPr>
                <a:xfrm rot="16200000">
                  <a:off x="5867400" y="-1952625"/>
                  <a:ext cx="6858000" cy="10763250"/>
                </a:xfrm>
                <a:prstGeom prst="rect">
                  <a:avLst/>
                </a:prstGeom>
                <a:grpFill/>
                <a:ln>
                  <a:noFill/>
                </a:ln>
              </p:spPr>
            </p:pic>
            <p:sp>
              <p:nvSpPr>
                <p:cNvPr id="9" name="Rectangle 8">
                  <a:extLst>
                    <a:ext uri="{FF2B5EF4-FFF2-40B4-BE49-F238E27FC236}">
                      <a16:creationId xmlns:a16="http://schemas.microsoft.com/office/drawing/2014/main" id="{3ACFDED4-9485-F7E5-4E63-A0CDAD003280}"/>
                    </a:ext>
                  </a:extLst>
                </p:cNvPr>
                <p:cNvSpPr/>
                <p:nvPr/>
              </p:nvSpPr>
              <p:spPr>
                <a:xfrm>
                  <a:off x="0" y="-36030"/>
                  <a:ext cx="14678025" cy="6894030"/>
                </a:xfrm>
                <a:custGeom>
                  <a:avLst/>
                  <a:gdLst>
                    <a:gd name="connsiteX0" fmla="*/ 0 w 14678025"/>
                    <a:gd name="connsiteY0" fmla="*/ 0 h 6858000"/>
                    <a:gd name="connsiteX1" fmla="*/ 14678025 w 14678025"/>
                    <a:gd name="connsiteY1" fmla="*/ 0 h 6858000"/>
                    <a:gd name="connsiteX2" fmla="*/ 14678025 w 14678025"/>
                    <a:gd name="connsiteY2" fmla="*/ 6858000 h 6858000"/>
                    <a:gd name="connsiteX3" fmla="*/ 0 w 14678025"/>
                    <a:gd name="connsiteY3" fmla="*/ 6858000 h 6858000"/>
                    <a:gd name="connsiteX4" fmla="*/ 0 w 14678025"/>
                    <a:gd name="connsiteY4" fmla="*/ 0 h 6858000"/>
                    <a:gd name="connsiteX0" fmla="*/ 0 w 14678025"/>
                    <a:gd name="connsiteY0" fmla="*/ 0 h 6858000"/>
                    <a:gd name="connsiteX1" fmla="*/ 7443788 w 14678025"/>
                    <a:gd name="connsiteY1" fmla="*/ 14288 h 6858000"/>
                    <a:gd name="connsiteX2" fmla="*/ 14678025 w 14678025"/>
                    <a:gd name="connsiteY2" fmla="*/ 0 h 6858000"/>
                    <a:gd name="connsiteX3" fmla="*/ 14678025 w 14678025"/>
                    <a:gd name="connsiteY3" fmla="*/ 6858000 h 6858000"/>
                    <a:gd name="connsiteX4" fmla="*/ 0 w 14678025"/>
                    <a:gd name="connsiteY4" fmla="*/ 6858000 h 6858000"/>
                    <a:gd name="connsiteX5" fmla="*/ 0 w 14678025"/>
                    <a:gd name="connsiteY5" fmla="*/ 0 h 6858000"/>
                    <a:gd name="connsiteX0" fmla="*/ 0 w 14678025"/>
                    <a:gd name="connsiteY0" fmla="*/ 0 h 6858000"/>
                    <a:gd name="connsiteX1" fmla="*/ 7443788 w 14678025"/>
                    <a:gd name="connsiteY1" fmla="*/ 14288 h 6858000"/>
                    <a:gd name="connsiteX2" fmla="*/ 14678025 w 14678025"/>
                    <a:gd name="connsiteY2" fmla="*/ 0 h 6858000"/>
                    <a:gd name="connsiteX3" fmla="*/ 14658975 w 14678025"/>
                    <a:gd name="connsiteY3" fmla="*/ 4657725 h 6858000"/>
                    <a:gd name="connsiteX4" fmla="*/ 14678025 w 14678025"/>
                    <a:gd name="connsiteY4" fmla="*/ 6858000 h 6858000"/>
                    <a:gd name="connsiteX5" fmla="*/ 0 w 14678025"/>
                    <a:gd name="connsiteY5" fmla="*/ 6858000 h 6858000"/>
                    <a:gd name="connsiteX6" fmla="*/ 0 w 14678025"/>
                    <a:gd name="connsiteY6" fmla="*/ 0 h 6858000"/>
                    <a:gd name="connsiteX0" fmla="*/ 0 w 14678025"/>
                    <a:gd name="connsiteY0" fmla="*/ 0 h 6858000"/>
                    <a:gd name="connsiteX1" fmla="*/ 7443788 w 14678025"/>
                    <a:gd name="connsiteY1" fmla="*/ 14288 h 6858000"/>
                    <a:gd name="connsiteX2" fmla="*/ 9277350 w 14678025"/>
                    <a:gd name="connsiteY2" fmla="*/ 4129088 h 6858000"/>
                    <a:gd name="connsiteX3" fmla="*/ 14658975 w 14678025"/>
                    <a:gd name="connsiteY3" fmla="*/ 4657725 h 6858000"/>
                    <a:gd name="connsiteX4" fmla="*/ 14678025 w 14678025"/>
                    <a:gd name="connsiteY4" fmla="*/ 6858000 h 6858000"/>
                    <a:gd name="connsiteX5" fmla="*/ 0 w 14678025"/>
                    <a:gd name="connsiteY5" fmla="*/ 6858000 h 6858000"/>
                    <a:gd name="connsiteX6" fmla="*/ 0 w 14678025"/>
                    <a:gd name="connsiteY6" fmla="*/ 0 h 6858000"/>
                    <a:gd name="connsiteX0" fmla="*/ 0 w 14678025"/>
                    <a:gd name="connsiteY0" fmla="*/ 0 h 6858000"/>
                    <a:gd name="connsiteX1" fmla="*/ 7443788 w 14678025"/>
                    <a:gd name="connsiteY1" fmla="*/ 14288 h 6858000"/>
                    <a:gd name="connsiteX2" fmla="*/ 9277350 w 14678025"/>
                    <a:gd name="connsiteY2" fmla="*/ 4129088 h 6858000"/>
                    <a:gd name="connsiteX3" fmla="*/ 14658975 w 14678025"/>
                    <a:gd name="connsiteY3" fmla="*/ 4657725 h 6858000"/>
                    <a:gd name="connsiteX4" fmla="*/ 14678025 w 14678025"/>
                    <a:gd name="connsiteY4" fmla="*/ 6858000 h 6858000"/>
                    <a:gd name="connsiteX5" fmla="*/ 0 w 14678025"/>
                    <a:gd name="connsiteY5" fmla="*/ 6858000 h 6858000"/>
                    <a:gd name="connsiteX6" fmla="*/ 0 w 14678025"/>
                    <a:gd name="connsiteY6" fmla="*/ 0 h 6858000"/>
                    <a:gd name="connsiteX0" fmla="*/ 0 w 14678025"/>
                    <a:gd name="connsiteY0" fmla="*/ 0 h 6858000"/>
                    <a:gd name="connsiteX1" fmla="*/ 7443788 w 14678025"/>
                    <a:gd name="connsiteY1" fmla="*/ 14288 h 6858000"/>
                    <a:gd name="connsiteX2" fmla="*/ 9277350 w 14678025"/>
                    <a:gd name="connsiteY2" fmla="*/ 4129088 h 6858000"/>
                    <a:gd name="connsiteX3" fmla="*/ 14658975 w 14678025"/>
                    <a:gd name="connsiteY3" fmla="*/ 4657725 h 6858000"/>
                    <a:gd name="connsiteX4" fmla="*/ 14678025 w 14678025"/>
                    <a:gd name="connsiteY4" fmla="*/ 6858000 h 6858000"/>
                    <a:gd name="connsiteX5" fmla="*/ 0 w 14678025"/>
                    <a:gd name="connsiteY5" fmla="*/ 6858000 h 6858000"/>
                    <a:gd name="connsiteX6" fmla="*/ 0 w 14678025"/>
                    <a:gd name="connsiteY6" fmla="*/ 0 h 6858000"/>
                    <a:gd name="connsiteX0" fmla="*/ 0 w 14678025"/>
                    <a:gd name="connsiteY0" fmla="*/ 0 h 6858000"/>
                    <a:gd name="connsiteX1" fmla="*/ 7443788 w 14678025"/>
                    <a:gd name="connsiteY1" fmla="*/ 14288 h 6858000"/>
                    <a:gd name="connsiteX2" fmla="*/ 9120188 w 14678025"/>
                    <a:gd name="connsiteY2" fmla="*/ 4457700 h 6858000"/>
                    <a:gd name="connsiteX3" fmla="*/ 14658975 w 14678025"/>
                    <a:gd name="connsiteY3" fmla="*/ 4657725 h 6858000"/>
                    <a:gd name="connsiteX4" fmla="*/ 14678025 w 14678025"/>
                    <a:gd name="connsiteY4" fmla="*/ 6858000 h 6858000"/>
                    <a:gd name="connsiteX5" fmla="*/ 0 w 14678025"/>
                    <a:gd name="connsiteY5" fmla="*/ 6858000 h 6858000"/>
                    <a:gd name="connsiteX6" fmla="*/ 0 w 14678025"/>
                    <a:gd name="connsiteY6" fmla="*/ 0 h 6858000"/>
                    <a:gd name="connsiteX0" fmla="*/ 0 w 14678025"/>
                    <a:gd name="connsiteY0" fmla="*/ 0 h 6858000"/>
                    <a:gd name="connsiteX1" fmla="*/ 7086600 w 14678025"/>
                    <a:gd name="connsiteY1" fmla="*/ 142876 h 6858000"/>
                    <a:gd name="connsiteX2" fmla="*/ 9120188 w 14678025"/>
                    <a:gd name="connsiteY2" fmla="*/ 4457700 h 6858000"/>
                    <a:gd name="connsiteX3" fmla="*/ 14658975 w 14678025"/>
                    <a:gd name="connsiteY3" fmla="*/ 4657725 h 6858000"/>
                    <a:gd name="connsiteX4" fmla="*/ 14678025 w 14678025"/>
                    <a:gd name="connsiteY4" fmla="*/ 6858000 h 6858000"/>
                    <a:gd name="connsiteX5" fmla="*/ 0 w 14678025"/>
                    <a:gd name="connsiteY5" fmla="*/ 6858000 h 6858000"/>
                    <a:gd name="connsiteX6" fmla="*/ 0 w 14678025"/>
                    <a:gd name="connsiteY6" fmla="*/ 0 h 6858000"/>
                    <a:gd name="connsiteX0" fmla="*/ 0 w 14678025"/>
                    <a:gd name="connsiteY0" fmla="*/ 0 h 6858000"/>
                    <a:gd name="connsiteX1" fmla="*/ 7086600 w 14678025"/>
                    <a:gd name="connsiteY1" fmla="*/ 142876 h 6858000"/>
                    <a:gd name="connsiteX2" fmla="*/ 9120188 w 14678025"/>
                    <a:gd name="connsiteY2" fmla="*/ 4457700 h 6858000"/>
                    <a:gd name="connsiteX3" fmla="*/ 14658975 w 14678025"/>
                    <a:gd name="connsiteY3" fmla="*/ 4657725 h 6858000"/>
                    <a:gd name="connsiteX4" fmla="*/ 14678025 w 14678025"/>
                    <a:gd name="connsiteY4" fmla="*/ 6858000 h 6858000"/>
                    <a:gd name="connsiteX5" fmla="*/ 0 w 14678025"/>
                    <a:gd name="connsiteY5" fmla="*/ 6858000 h 6858000"/>
                    <a:gd name="connsiteX6" fmla="*/ 0 w 14678025"/>
                    <a:gd name="connsiteY6" fmla="*/ 0 h 6858000"/>
                    <a:gd name="connsiteX0" fmla="*/ 0 w 14678025"/>
                    <a:gd name="connsiteY0" fmla="*/ 36030 h 6894030"/>
                    <a:gd name="connsiteX1" fmla="*/ 7143750 w 14678025"/>
                    <a:gd name="connsiteY1" fmla="*/ 78893 h 6894030"/>
                    <a:gd name="connsiteX2" fmla="*/ 9120188 w 14678025"/>
                    <a:gd name="connsiteY2" fmla="*/ 4493730 h 6894030"/>
                    <a:gd name="connsiteX3" fmla="*/ 14658975 w 14678025"/>
                    <a:gd name="connsiteY3" fmla="*/ 4693755 h 6894030"/>
                    <a:gd name="connsiteX4" fmla="*/ 14678025 w 14678025"/>
                    <a:gd name="connsiteY4" fmla="*/ 6894030 h 6894030"/>
                    <a:gd name="connsiteX5" fmla="*/ 0 w 14678025"/>
                    <a:gd name="connsiteY5" fmla="*/ 6894030 h 6894030"/>
                    <a:gd name="connsiteX6" fmla="*/ 0 w 14678025"/>
                    <a:gd name="connsiteY6" fmla="*/ 36030 h 6894030"/>
                    <a:gd name="connsiteX0" fmla="*/ 0 w 14678025"/>
                    <a:gd name="connsiteY0" fmla="*/ 36030 h 6894030"/>
                    <a:gd name="connsiteX1" fmla="*/ 7143750 w 14678025"/>
                    <a:gd name="connsiteY1" fmla="*/ 78893 h 6894030"/>
                    <a:gd name="connsiteX2" fmla="*/ 9363076 w 14678025"/>
                    <a:gd name="connsiteY2" fmla="*/ 4336567 h 6894030"/>
                    <a:gd name="connsiteX3" fmla="*/ 14658975 w 14678025"/>
                    <a:gd name="connsiteY3" fmla="*/ 4693755 h 6894030"/>
                    <a:gd name="connsiteX4" fmla="*/ 14678025 w 14678025"/>
                    <a:gd name="connsiteY4" fmla="*/ 6894030 h 6894030"/>
                    <a:gd name="connsiteX5" fmla="*/ 0 w 14678025"/>
                    <a:gd name="connsiteY5" fmla="*/ 6894030 h 6894030"/>
                    <a:gd name="connsiteX6" fmla="*/ 0 w 14678025"/>
                    <a:gd name="connsiteY6" fmla="*/ 36030 h 6894030"/>
                    <a:gd name="connsiteX0" fmla="*/ 0 w 14678025"/>
                    <a:gd name="connsiteY0" fmla="*/ 36030 h 6894030"/>
                    <a:gd name="connsiteX1" fmla="*/ 7143750 w 14678025"/>
                    <a:gd name="connsiteY1" fmla="*/ 78893 h 6894030"/>
                    <a:gd name="connsiteX2" fmla="*/ 9363076 w 14678025"/>
                    <a:gd name="connsiteY2" fmla="*/ 4336567 h 6894030"/>
                    <a:gd name="connsiteX3" fmla="*/ 11944350 w 14678025"/>
                    <a:gd name="connsiteY3" fmla="*/ 5065230 h 6894030"/>
                    <a:gd name="connsiteX4" fmla="*/ 14658975 w 14678025"/>
                    <a:gd name="connsiteY4" fmla="*/ 4693755 h 6894030"/>
                    <a:gd name="connsiteX5" fmla="*/ 14678025 w 14678025"/>
                    <a:gd name="connsiteY5" fmla="*/ 6894030 h 6894030"/>
                    <a:gd name="connsiteX6" fmla="*/ 0 w 14678025"/>
                    <a:gd name="connsiteY6" fmla="*/ 6894030 h 6894030"/>
                    <a:gd name="connsiteX7" fmla="*/ 0 w 14678025"/>
                    <a:gd name="connsiteY7" fmla="*/ 36030 h 6894030"/>
                    <a:gd name="connsiteX0" fmla="*/ 0 w 14678025"/>
                    <a:gd name="connsiteY0" fmla="*/ 36030 h 6894030"/>
                    <a:gd name="connsiteX1" fmla="*/ 7143750 w 14678025"/>
                    <a:gd name="connsiteY1" fmla="*/ 78893 h 6894030"/>
                    <a:gd name="connsiteX2" fmla="*/ 9363076 w 14678025"/>
                    <a:gd name="connsiteY2" fmla="*/ 4336567 h 6894030"/>
                    <a:gd name="connsiteX3" fmla="*/ 11944350 w 14678025"/>
                    <a:gd name="connsiteY3" fmla="*/ 5065230 h 6894030"/>
                    <a:gd name="connsiteX4" fmla="*/ 14658975 w 14678025"/>
                    <a:gd name="connsiteY4" fmla="*/ 4693755 h 6894030"/>
                    <a:gd name="connsiteX5" fmla="*/ 14678025 w 14678025"/>
                    <a:gd name="connsiteY5" fmla="*/ 6894030 h 6894030"/>
                    <a:gd name="connsiteX6" fmla="*/ 0 w 14678025"/>
                    <a:gd name="connsiteY6" fmla="*/ 6894030 h 6894030"/>
                    <a:gd name="connsiteX7" fmla="*/ 0 w 14678025"/>
                    <a:gd name="connsiteY7" fmla="*/ 36030 h 6894030"/>
                    <a:gd name="connsiteX0" fmla="*/ 0 w 14678025"/>
                    <a:gd name="connsiteY0" fmla="*/ 36030 h 6894030"/>
                    <a:gd name="connsiteX1" fmla="*/ 7143750 w 14678025"/>
                    <a:gd name="connsiteY1" fmla="*/ 78893 h 6894030"/>
                    <a:gd name="connsiteX2" fmla="*/ 9363076 w 14678025"/>
                    <a:gd name="connsiteY2" fmla="*/ 4336567 h 6894030"/>
                    <a:gd name="connsiteX3" fmla="*/ 11944350 w 14678025"/>
                    <a:gd name="connsiteY3" fmla="*/ 5065230 h 6894030"/>
                    <a:gd name="connsiteX4" fmla="*/ 14658975 w 14678025"/>
                    <a:gd name="connsiteY4" fmla="*/ 4693755 h 6894030"/>
                    <a:gd name="connsiteX5" fmla="*/ 14678025 w 14678025"/>
                    <a:gd name="connsiteY5" fmla="*/ 6894030 h 6894030"/>
                    <a:gd name="connsiteX6" fmla="*/ 0 w 14678025"/>
                    <a:gd name="connsiteY6" fmla="*/ 6894030 h 6894030"/>
                    <a:gd name="connsiteX7" fmla="*/ 0 w 14678025"/>
                    <a:gd name="connsiteY7" fmla="*/ 36030 h 6894030"/>
                    <a:gd name="connsiteX0" fmla="*/ 0 w 14678025"/>
                    <a:gd name="connsiteY0" fmla="*/ 36030 h 6894030"/>
                    <a:gd name="connsiteX1" fmla="*/ 7143750 w 14678025"/>
                    <a:gd name="connsiteY1" fmla="*/ 78893 h 6894030"/>
                    <a:gd name="connsiteX2" fmla="*/ 9363076 w 14678025"/>
                    <a:gd name="connsiteY2" fmla="*/ 4336567 h 6894030"/>
                    <a:gd name="connsiteX3" fmla="*/ 11944350 w 14678025"/>
                    <a:gd name="connsiteY3" fmla="*/ 5065230 h 6894030"/>
                    <a:gd name="connsiteX4" fmla="*/ 14658975 w 14678025"/>
                    <a:gd name="connsiteY4" fmla="*/ 4693755 h 6894030"/>
                    <a:gd name="connsiteX5" fmla="*/ 14678025 w 14678025"/>
                    <a:gd name="connsiteY5" fmla="*/ 6894030 h 6894030"/>
                    <a:gd name="connsiteX6" fmla="*/ 0 w 14678025"/>
                    <a:gd name="connsiteY6" fmla="*/ 6894030 h 6894030"/>
                    <a:gd name="connsiteX7" fmla="*/ 0 w 14678025"/>
                    <a:gd name="connsiteY7" fmla="*/ 36030 h 6894030"/>
                    <a:gd name="connsiteX0" fmla="*/ 0 w 14678025"/>
                    <a:gd name="connsiteY0" fmla="*/ 36030 h 6894030"/>
                    <a:gd name="connsiteX1" fmla="*/ 7143750 w 14678025"/>
                    <a:gd name="connsiteY1" fmla="*/ 78893 h 6894030"/>
                    <a:gd name="connsiteX2" fmla="*/ 9363076 w 14678025"/>
                    <a:gd name="connsiteY2" fmla="*/ 4336567 h 6894030"/>
                    <a:gd name="connsiteX3" fmla="*/ 11944350 w 14678025"/>
                    <a:gd name="connsiteY3" fmla="*/ 5065230 h 6894030"/>
                    <a:gd name="connsiteX4" fmla="*/ 14658975 w 14678025"/>
                    <a:gd name="connsiteY4" fmla="*/ 4693755 h 6894030"/>
                    <a:gd name="connsiteX5" fmla="*/ 14678025 w 14678025"/>
                    <a:gd name="connsiteY5" fmla="*/ 6894030 h 6894030"/>
                    <a:gd name="connsiteX6" fmla="*/ 0 w 14678025"/>
                    <a:gd name="connsiteY6" fmla="*/ 6894030 h 6894030"/>
                    <a:gd name="connsiteX7" fmla="*/ 0 w 14678025"/>
                    <a:gd name="connsiteY7" fmla="*/ 36030 h 6894030"/>
                    <a:gd name="connsiteX0" fmla="*/ 0 w 14678025"/>
                    <a:gd name="connsiteY0" fmla="*/ 36030 h 6894030"/>
                    <a:gd name="connsiteX1" fmla="*/ 7143750 w 14678025"/>
                    <a:gd name="connsiteY1" fmla="*/ 78893 h 6894030"/>
                    <a:gd name="connsiteX2" fmla="*/ 9363076 w 14678025"/>
                    <a:gd name="connsiteY2" fmla="*/ 4336567 h 6894030"/>
                    <a:gd name="connsiteX3" fmla="*/ 11944350 w 14678025"/>
                    <a:gd name="connsiteY3" fmla="*/ 5065230 h 6894030"/>
                    <a:gd name="connsiteX4" fmla="*/ 14658975 w 14678025"/>
                    <a:gd name="connsiteY4" fmla="*/ 4693755 h 6894030"/>
                    <a:gd name="connsiteX5" fmla="*/ 14678025 w 14678025"/>
                    <a:gd name="connsiteY5" fmla="*/ 6894030 h 6894030"/>
                    <a:gd name="connsiteX6" fmla="*/ 0 w 14678025"/>
                    <a:gd name="connsiteY6" fmla="*/ 6894030 h 6894030"/>
                    <a:gd name="connsiteX7" fmla="*/ 0 w 14678025"/>
                    <a:gd name="connsiteY7" fmla="*/ 36030 h 6894030"/>
                    <a:gd name="connsiteX0" fmla="*/ 0 w 14678025"/>
                    <a:gd name="connsiteY0" fmla="*/ 36030 h 6894030"/>
                    <a:gd name="connsiteX1" fmla="*/ 7143750 w 14678025"/>
                    <a:gd name="connsiteY1" fmla="*/ 78893 h 6894030"/>
                    <a:gd name="connsiteX2" fmla="*/ 9363076 w 14678025"/>
                    <a:gd name="connsiteY2" fmla="*/ 4336567 h 6894030"/>
                    <a:gd name="connsiteX3" fmla="*/ 11944350 w 14678025"/>
                    <a:gd name="connsiteY3" fmla="*/ 5065230 h 6894030"/>
                    <a:gd name="connsiteX4" fmla="*/ 14658975 w 14678025"/>
                    <a:gd name="connsiteY4" fmla="*/ 4693755 h 6894030"/>
                    <a:gd name="connsiteX5" fmla="*/ 14678025 w 14678025"/>
                    <a:gd name="connsiteY5" fmla="*/ 6894030 h 6894030"/>
                    <a:gd name="connsiteX6" fmla="*/ 0 w 14678025"/>
                    <a:gd name="connsiteY6" fmla="*/ 6894030 h 6894030"/>
                    <a:gd name="connsiteX7" fmla="*/ 0 w 14678025"/>
                    <a:gd name="connsiteY7" fmla="*/ 36030 h 6894030"/>
                    <a:gd name="connsiteX0" fmla="*/ 0 w 14678025"/>
                    <a:gd name="connsiteY0" fmla="*/ 36030 h 6894030"/>
                    <a:gd name="connsiteX1" fmla="*/ 7143750 w 14678025"/>
                    <a:gd name="connsiteY1" fmla="*/ 78893 h 6894030"/>
                    <a:gd name="connsiteX2" fmla="*/ 9363076 w 14678025"/>
                    <a:gd name="connsiteY2" fmla="*/ 4336567 h 6894030"/>
                    <a:gd name="connsiteX3" fmla="*/ 11944350 w 14678025"/>
                    <a:gd name="connsiteY3" fmla="*/ 5065230 h 6894030"/>
                    <a:gd name="connsiteX4" fmla="*/ 14658975 w 14678025"/>
                    <a:gd name="connsiteY4" fmla="*/ 4693755 h 6894030"/>
                    <a:gd name="connsiteX5" fmla="*/ 14678025 w 14678025"/>
                    <a:gd name="connsiteY5" fmla="*/ 6894030 h 6894030"/>
                    <a:gd name="connsiteX6" fmla="*/ 0 w 14678025"/>
                    <a:gd name="connsiteY6" fmla="*/ 6894030 h 6894030"/>
                    <a:gd name="connsiteX7" fmla="*/ 0 w 14678025"/>
                    <a:gd name="connsiteY7" fmla="*/ 36030 h 6894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78025" h="6894030">
                      <a:moveTo>
                        <a:pt x="0" y="36030"/>
                      </a:moveTo>
                      <a:cubicBezTo>
                        <a:pt x="2362200" y="83655"/>
                        <a:pt x="4781550" y="-97320"/>
                        <a:pt x="7143750" y="78893"/>
                      </a:cubicBezTo>
                      <a:cubicBezTo>
                        <a:pt x="8383587" y="1107594"/>
                        <a:pt x="8023227" y="2993542"/>
                        <a:pt x="9363076" y="4336567"/>
                      </a:cubicBezTo>
                      <a:cubicBezTo>
                        <a:pt x="10248901" y="5058086"/>
                        <a:pt x="11061700" y="5005699"/>
                        <a:pt x="11944350" y="5065230"/>
                      </a:cubicBezTo>
                      <a:cubicBezTo>
                        <a:pt x="12855575" y="5010461"/>
                        <a:pt x="14203363" y="4365143"/>
                        <a:pt x="14658975" y="4693755"/>
                      </a:cubicBezTo>
                      <a:lnTo>
                        <a:pt x="14678025" y="6894030"/>
                      </a:lnTo>
                      <a:lnTo>
                        <a:pt x="0" y="6894030"/>
                      </a:lnTo>
                      <a:lnTo>
                        <a:pt x="0" y="36030"/>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lIns="90000" rtlCol="0" anchor="ctr"/>
                <a:lstStyle/>
                <a:p>
                  <a:pPr algn="ctr"/>
                  <a:endParaRPr lang="en-US"/>
                </a:p>
              </p:txBody>
            </p:sp>
          </p:grpSp>
          <p:sp>
            <p:nvSpPr>
              <p:cNvPr id="11" name="Rectangle 8">
                <a:extLst>
                  <a:ext uri="{FF2B5EF4-FFF2-40B4-BE49-F238E27FC236}">
                    <a16:creationId xmlns:a16="http://schemas.microsoft.com/office/drawing/2014/main" id="{7E9E2F78-5CBE-EDED-BBC4-1307ADF0354E}"/>
                  </a:ext>
                </a:extLst>
              </p:cNvPr>
              <p:cNvSpPr/>
              <p:nvPr/>
            </p:nvSpPr>
            <p:spPr>
              <a:xfrm>
                <a:off x="-67110" y="-102236"/>
                <a:ext cx="14825913" cy="7026442"/>
              </a:xfrm>
              <a:custGeom>
                <a:avLst/>
                <a:gdLst>
                  <a:gd name="connsiteX0" fmla="*/ 0 w 14678025"/>
                  <a:gd name="connsiteY0" fmla="*/ 0 h 6858000"/>
                  <a:gd name="connsiteX1" fmla="*/ 14678025 w 14678025"/>
                  <a:gd name="connsiteY1" fmla="*/ 0 h 6858000"/>
                  <a:gd name="connsiteX2" fmla="*/ 14678025 w 14678025"/>
                  <a:gd name="connsiteY2" fmla="*/ 6858000 h 6858000"/>
                  <a:gd name="connsiteX3" fmla="*/ 0 w 14678025"/>
                  <a:gd name="connsiteY3" fmla="*/ 6858000 h 6858000"/>
                  <a:gd name="connsiteX4" fmla="*/ 0 w 14678025"/>
                  <a:gd name="connsiteY4" fmla="*/ 0 h 6858000"/>
                  <a:gd name="connsiteX0" fmla="*/ 0 w 14678025"/>
                  <a:gd name="connsiteY0" fmla="*/ 0 h 6858000"/>
                  <a:gd name="connsiteX1" fmla="*/ 7443788 w 14678025"/>
                  <a:gd name="connsiteY1" fmla="*/ 14288 h 6858000"/>
                  <a:gd name="connsiteX2" fmla="*/ 14678025 w 14678025"/>
                  <a:gd name="connsiteY2" fmla="*/ 0 h 6858000"/>
                  <a:gd name="connsiteX3" fmla="*/ 14678025 w 14678025"/>
                  <a:gd name="connsiteY3" fmla="*/ 6858000 h 6858000"/>
                  <a:gd name="connsiteX4" fmla="*/ 0 w 14678025"/>
                  <a:gd name="connsiteY4" fmla="*/ 6858000 h 6858000"/>
                  <a:gd name="connsiteX5" fmla="*/ 0 w 14678025"/>
                  <a:gd name="connsiteY5" fmla="*/ 0 h 6858000"/>
                  <a:gd name="connsiteX0" fmla="*/ 0 w 14678025"/>
                  <a:gd name="connsiteY0" fmla="*/ 0 h 6858000"/>
                  <a:gd name="connsiteX1" fmla="*/ 7443788 w 14678025"/>
                  <a:gd name="connsiteY1" fmla="*/ 14288 h 6858000"/>
                  <a:gd name="connsiteX2" fmla="*/ 14678025 w 14678025"/>
                  <a:gd name="connsiteY2" fmla="*/ 0 h 6858000"/>
                  <a:gd name="connsiteX3" fmla="*/ 14658975 w 14678025"/>
                  <a:gd name="connsiteY3" fmla="*/ 4657725 h 6858000"/>
                  <a:gd name="connsiteX4" fmla="*/ 14678025 w 14678025"/>
                  <a:gd name="connsiteY4" fmla="*/ 6858000 h 6858000"/>
                  <a:gd name="connsiteX5" fmla="*/ 0 w 14678025"/>
                  <a:gd name="connsiteY5" fmla="*/ 6858000 h 6858000"/>
                  <a:gd name="connsiteX6" fmla="*/ 0 w 14678025"/>
                  <a:gd name="connsiteY6" fmla="*/ 0 h 6858000"/>
                  <a:gd name="connsiteX0" fmla="*/ 0 w 14678025"/>
                  <a:gd name="connsiteY0" fmla="*/ 0 h 6858000"/>
                  <a:gd name="connsiteX1" fmla="*/ 7443788 w 14678025"/>
                  <a:gd name="connsiteY1" fmla="*/ 14288 h 6858000"/>
                  <a:gd name="connsiteX2" fmla="*/ 9277350 w 14678025"/>
                  <a:gd name="connsiteY2" fmla="*/ 4129088 h 6858000"/>
                  <a:gd name="connsiteX3" fmla="*/ 14658975 w 14678025"/>
                  <a:gd name="connsiteY3" fmla="*/ 4657725 h 6858000"/>
                  <a:gd name="connsiteX4" fmla="*/ 14678025 w 14678025"/>
                  <a:gd name="connsiteY4" fmla="*/ 6858000 h 6858000"/>
                  <a:gd name="connsiteX5" fmla="*/ 0 w 14678025"/>
                  <a:gd name="connsiteY5" fmla="*/ 6858000 h 6858000"/>
                  <a:gd name="connsiteX6" fmla="*/ 0 w 14678025"/>
                  <a:gd name="connsiteY6" fmla="*/ 0 h 6858000"/>
                  <a:gd name="connsiteX0" fmla="*/ 0 w 14678025"/>
                  <a:gd name="connsiteY0" fmla="*/ 0 h 6858000"/>
                  <a:gd name="connsiteX1" fmla="*/ 7443788 w 14678025"/>
                  <a:gd name="connsiteY1" fmla="*/ 14288 h 6858000"/>
                  <a:gd name="connsiteX2" fmla="*/ 9277350 w 14678025"/>
                  <a:gd name="connsiteY2" fmla="*/ 4129088 h 6858000"/>
                  <a:gd name="connsiteX3" fmla="*/ 14658975 w 14678025"/>
                  <a:gd name="connsiteY3" fmla="*/ 4657725 h 6858000"/>
                  <a:gd name="connsiteX4" fmla="*/ 14678025 w 14678025"/>
                  <a:gd name="connsiteY4" fmla="*/ 6858000 h 6858000"/>
                  <a:gd name="connsiteX5" fmla="*/ 0 w 14678025"/>
                  <a:gd name="connsiteY5" fmla="*/ 6858000 h 6858000"/>
                  <a:gd name="connsiteX6" fmla="*/ 0 w 14678025"/>
                  <a:gd name="connsiteY6" fmla="*/ 0 h 6858000"/>
                  <a:gd name="connsiteX0" fmla="*/ 0 w 14678025"/>
                  <a:gd name="connsiteY0" fmla="*/ 0 h 6858000"/>
                  <a:gd name="connsiteX1" fmla="*/ 7443788 w 14678025"/>
                  <a:gd name="connsiteY1" fmla="*/ 14288 h 6858000"/>
                  <a:gd name="connsiteX2" fmla="*/ 9277350 w 14678025"/>
                  <a:gd name="connsiteY2" fmla="*/ 4129088 h 6858000"/>
                  <a:gd name="connsiteX3" fmla="*/ 14658975 w 14678025"/>
                  <a:gd name="connsiteY3" fmla="*/ 4657725 h 6858000"/>
                  <a:gd name="connsiteX4" fmla="*/ 14678025 w 14678025"/>
                  <a:gd name="connsiteY4" fmla="*/ 6858000 h 6858000"/>
                  <a:gd name="connsiteX5" fmla="*/ 0 w 14678025"/>
                  <a:gd name="connsiteY5" fmla="*/ 6858000 h 6858000"/>
                  <a:gd name="connsiteX6" fmla="*/ 0 w 14678025"/>
                  <a:gd name="connsiteY6" fmla="*/ 0 h 6858000"/>
                  <a:gd name="connsiteX0" fmla="*/ 0 w 14678025"/>
                  <a:gd name="connsiteY0" fmla="*/ 0 h 6858000"/>
                  <a:gd name="connsiteX1" fmla="*/ 7443788 w 14678025"/>
                  <a:gd name="connsiteY1" fmla="*/ 14288 h 6858000"/>
                  <a:gd name="connsiteX2" fmla="*/ 9120188 w 14678025"/>
                  <a:gd name="connsiteY2" fmla="*/ 4457700 h 6858000"/>
                  <a:gd name="connsiteX3" fmla="*/ 14658975 w 14678025"/>
                  <a:gd name="connsiteY3" fmla="*/ 4657725 h 6858000"/>
                  <a:gd name="connsiteX4" fmla="*/ 14678025 w 14678025"/>
                  <a:gd name="connsiteY4" fmla="*/ 6858000 h 6858000"/>
                  <a:gd name="connsiteX5" fmla="*/ 0 w 14678025"/>
                  <a:gd name="connsiteY5" fmla="*/ 6858000 h 6858000"/>
                  <a:gd name="connsiteX6" fmla="*/ 0 w 14678025"/>
                  <a:gd name="connsiteY6" fmla="*/ 0 h 6858000"/>
                  <a:gd name="connsiteX0" fmla="*/ 0 w 14678025"/>
                  <a:gd name="connsiteY0" fmla="*/ 0 h 6858000"/>
                  <a:gd name="connsiteX1" fmla="*/ 7086600 w 14678025"/>
                  <a:gd name="connsiteY1" fmla="*/ 142876 h 6858000"/>
                  <a:gd name="connsiteX2" fmla="*/ 9120188 w 14678025"/>
                  <a:gd name="connsiteY2" fmla="*/ 4457700 h 6858000"/>
                  <a:gd name="connsiteX3" fmla="*/ 14658975 w 14678025"/>
                  <a:gd name="connsiteY3" fmla="*/ 4657725 h 6858000"/>
                  <a:gd name="connsiteX4" fmla="*/ 14678025 w 14678025"/>
                  <a:gd name="connsiteY4" fmla="*/ 6858000 h 6858000"/>
                  <a:gd name="connsiteX5" fmla="*/ 0 w 14678025"/>
                  <a:gd name="connsiteY5" fmla="*/ 6858000 h 6858000"/>
                  <a:gd name="connsiteX6" fmla="*/ 0 w 14678025"/>
                  <a:gd name="connsiteY6" fmla="*/ 0 h 6858000"/>
                  <a:gd name="connsiteX0" fmla="*/ 0 w 14678025"/>
                  <a:gd name="connsiteY0" fmla="*/ 0 h 6858000"/>
                  <a:gd name="connsiteX1" fmla="*/ 7086600 w 14678025"/>
                  <a:gd name="connsiteY1" fmla="*/ 142876 h 6858000"/>
                  <a:gd name="connsiteX2" fmla="*/ 9120188 w 14678025"/>
                  <a:gd name="connsiteY2" fmla="*/ 4457700 h 6858000"/>
                  <a:gd name="connsiteX3" fmla="*/ 14658975 w 14678025"/>
                  <a:gd name="connsiteY3" fmla="*/ 4657725 h 6858000"/>
                  <a:gd name="connsiteX4" fmla="*/ 14678025 w 14678025"/>
                  <a:gd name="connsiteY4" fmla="*/ 6858000 h 6858000"/>
                  <a:gd name="connsiteX5" fmla="*/ 0 w 14678025"/>
                  <a:gd name="connsiteY5" fmla="*/ 6858000 h 6858000"/>
                  <a:gd name="connsiteX6" fmla="*/ 0 w 14678025"/>
                  <a:gd name="connsiteY6" fmla="*/ 0 h 6858000"/>
                  <a:gd name="connsiteX0" fmla="*/ 0 w 14678025"/>
                  <a:gd name="connsiteY0" fmla="*/ 36030 h 6894030"/>
                  <a:gd name="connsiteX1" fmla="*/ 7143750 w 14678025"/>
                  <a:gd name="connsiteY1" fmla="*/ 78893 h 6894030"/>
                  <a:gd name="connsiteX2" fmla="*/ 9120188 w 14678025"/>
                  <a:gd name="connsiteY2" fmla="*/ 4493730 h 6894030"/>
                  <a:gd name="connsiteX3" fmla="*/ 14658975 w 14678025"/>
                  <a:gd name="connsiteY3" fmla="*/ 4693755 h 6894030"/>
                  <a:gd name="connsiteX4" fmla="*/ 14678025 w 14678025"/>
                  <a:gd name="connsiteY4" fmla="*/ 6894030 h 6894030"/>
                  <a:gd name="connsiteX5" fmla="*/ 0 w 14678025"/>
                  <a:gd name="connsiteY5" fmla="*/ 6894030 h 6894030"/>
                  <a:gd name="connsiteX6" fmla="*/ 0 w 14678025"/>
                  <a:gd name="connsiteY6" fmla="*/ 36030 h 6894030"/>
                  <a:gd name="connsiteX0" fmla="*/ 0 w 14678025"/>
                  <a:gd name="connsiteY0" fmla="*/ 36030 h 6894030"/>
                  <a:gd name="connsiteX1" fmla="*/ 7143750 w 14678025"/>
                  <a:gd name="connsiteY1" fmla="*/ 78893 h 6894030"/>
                  <a:gd name="connsiteX2" fmla="*/ 9363076 w 14678025"/>
                  <a:gd name="connsiteY2" fmla="*/ 4336567 h 6894030"/>
                  <a:gd name="connsiteX3" fmla="*/ 14658975 w 14678025"/>
                  <a:gd name="connsiteY3" fmla="*/ 4693755 h 6894030"/>
                  <a:gd name="connsiteX4" fmla="*/ 14678025 w 14678025"/>
                  <a:gd name="connsiteY4" fmla="*/ 6894030 h 6894030"/>
                  <a:gd name="connsiteX5" fmla="*/ 0 w 14678025"/>
                  <a:gd name="connsiteY5" fmla="*/ 6894030 h 6894030"/>
                  <a:gd name="connsiteX6" fmla="*/ 0 w 14678025"/>
                  <a:gd name="connsiteY6" fmla="*/ 36030 h 6894030"/>
                  <a:gd name="connsiteX0" fmla="*/ 0 w 14678025"/>
                  <a:gd name="connsiteY0" fmla="*/ 36030 h 6894030"/>
                  <a:gd name="connsiteX1" fmla="*/ 7143750 w 14678025"/>
                  <a:gd name="connsiteY1" fmla="*/ 78893 h 6894030"/>
                  <a:gd name="connsiteX2" fmla="*/ 9363076 w 14678025"/>
                  <a:gd name="connsiteY2" fmla="*/ 4336567 h 6894030"/>
                  <a:gd name="connsiteX3" fmla="*/ 11944350 w 14678025"/>
                  <a:gd name="connsiteY3" fmla="*/ 5065230 h 6894030"/>
                  <a:gd name="connsiteX4" fmla="*/ 14658975 w 14678025"/>
                  <a:gd name="connsiteY4" fmla="*/ 4693755 h 6894030"/>
                  <a:gd name="connsiteX5" fmla="*/ 14678025 w 14678025"/>
                  <a:gd name="connsiteY5" fmla="*/ 6894030 h 6894030"/>
                  <a:gd name="connsiteX6" fmla="*/ 0 w 14678025"/>
                  <a:gd name="connsiteY6" fmla="*/ 6894030 h 6894030"/>
                  <a:gd name="connsiteX7" fmla="*/ 0 w 14678025"/>
                  <a:gd name="connsiteY7" fmla="*/ 36030 h 6894030"/>
                  <a:gd name="connsiteX0" fmla="*/ 0 w 14678025"/>
                  <a:gd name="connsiteY0" fmla="*/ 36030 h 6894030"/>
                  <a:gd name="connsiteX1" fmla="*/ 7143750 w 14678025"/>
                  <a:gd name="connsiteY1" fmla="*/ 78893 h 6894030"/>
                  <a:gd name="connsiteX2" fmla="*/ 9363076 w 14678025"/>
                  <a:gd name="connsiteY2" fmla="*/ 4336567 h 6894030"/>
                  <a:gd name="connsiteX3" fmla="*/ 11944350 w 14678025"/>
                  <a:gd name="connsiteY3" fmla="*/ 5065230 h 6894030"/>
                  <a:gd name="connsiteX4" fmla="*/ 14658975 w 14678025"/>
                  <a:gd name="connsiteY4" fmla="*/ 4693755 h 6894030"/>
                  <a:gd name="connsiteX5" fmla="*/ 14678025 w 14678025"/>
                  <a:gd name="connsiteY5" fmla="*/ 6894030 h 6894030"/>
                  <a:gd name="connsiteX6" fmla="*/ 0 w 14678025"/>
                  <a:gd name="connsiteY6" fmla="*/ 6894030 h 6894030"/>
                  <a:gd name="connsiteX7" fmla="*/ 0 w 14678025"/>
                  <a:gd name="connsiteY7" fmla="*/ 36030 h 6894030"/>
                  <a:gd name="connsiteX0" fmla="*/ 0 w 14678025"/>
                  <a:gd name="connsiteY0" fmla="*/ 36030 h 6894030"/>
                  <a:gd name="connsiteX1" fmla="*/ 7143750 w 14678025"/>
                  <a:gd name="connsiteY1" fmla="*/ 78893 h 6894030"/>
                  <a:gd name="connsiteX2" fmla="*/ 9363076 w 14678025"/>
                  <a:gd name="connsiteY2" fmla="*/ 4336567 h 6894030"/>
                  <a:gd name="connsiteX3" fmla="*/ 11944350 w 14678025"/>
                  <a:gd name="connsiteY3" fmla="*/ 5065230 h 6894030"/>
                  <a:gd name="connsiteX4" fmla="*/ 14658975 w 14678025"/>
                  <a:gd name="connsiteY4" fmla="*/ 4693755 h 6894030"/>
                  <a:gd name="connsiteX5" fmla="*/ 14678025 w 14678025"/>
                  <a:gd name="connsiteY5" fmla="*/ 6894030 h 6894030"/>
                  <a:gd name="connsiteX6" fmla="*/ 0 w 14678025"/>
                  <a:gd name="connsiteY6" fmla="*/ 6894030 h 6894030"/>
                  <a:gd name="connsiteX7" fmla="*/ 0 w 14678025"/>
                  <a:gd name="connsiteY7" fmla="*/ 36030 h 6894030"/>
                  <a:gd name="connsiteX0" fmla="*/ 0 w 14678025"/>
                  <a:gd name="connsiteY0" fmla="*/ 36030 h 6894030"/>
                  <a:gd name="connsiteX1" fmla="*/ 7143750 w 14678025"/>
                  <a:gd name="connsiteY1" fmla="*/ 78893 h 6894030"/>
                  <a:gd name="connsiteX2" fmla="*/ 9363076 w 14678025"/>
                  <a:gd name="connsiteY2" fmla="*/ 4336567 h 6894030"/>
                  <a:gd name="connsiteX3" fmla="*/ 11944350 w 14678025"/>
                  <a:gd name="connsiteY3" fmla="*/ 5065230 h 6894030"/>
                  <a:gd name="connsiteX4" fmla="*/ 14658975 w 14678025"/>
                  <a:gd name="connsiteY4" fmla="*/ 4693755 h 6894030"/>
                  <a:gd name="connsiteX5" fmla="*/ 14678025 w 14678025"/>
                  <a:gd name="connsiteY5" fmla="*/ 6894030 h 6894030"/>
                  <a:gd name="connsiteX6" fmla="*/ 0 w 14678025"/>
                  <a:gd name="connsiteY6" fmla="*/ 6894030 h 6894030"/>
                  <a:gd name="connsiteX7" fmla="*/ 0 w 14678025"/>
                  <a:gd name="connsiteY7" fmla="*/ 36030 h 6894030"/>
                  <a:gd name="connsiteX0" fmla="*/ 0 w 14678025"/>
                  <a:gd name="connsiteY0" fmla="*/ 36030 h 6894030"/>
                  <a:gd name="connsiteX1" fmla="*/ 7143750 w 14678025"/>
                  <a:gd name="connsiteY1" fmla="*/ 78893 h 6894030"/>
                  <a:gd name="connsiteX2" fmla="*/ 9363076 w 14678025"/>
                  <a:gd name="connsiteY2" fmla="*/ 4336567 h 6894030"/>
                  <a:gd name="connsiteX3" fmla="*/ 11944350 w 14678025"/>
                  <a:gd name="connsiteY3" fmla="*/ 5065230 h 6894030"/>
                  <a:gd name="connsiteX4" fmla="*/ 14658975 w 14678025"/>
                  <a:gd name="connsiteY4" fmla="*/ 4693755 h 6894030"/>
                  <a:gd name="connsiteX5" fmla="*/ 14678025 w 14678025"/>
                  <a:gd name="connsiteY5" fmla="*/ 6894030 h 6894030"/>
                  <a:gd name="connsiteX6" fmla="*/ 0 w 14678025"/>
                  <a:gd name="connsiteY6" fmla="*/ 6894030 h 6894030"/>
                  <a:gd name="connsiteX7" fmla="*/ 0 w 14678025"/>
                  <a:gd name="connsiteY7" fmla="*/ 36030 h 6894030"/>
                  <a:gd name="connsiteX0" fmla="*/ 0 w 14678025"/>
                  <a:gd name="connsiteY0" fmla="*/ 36030 h 6894030"/>
                  <a:gd name="connsiteX1" fmla="*/ 7143750 w 14678025"/>
                  <a:gd name="connsiteY1" fmla="*/ 78893 h 6894030"/>
                  <a:gd name="connsiteX2" fmla="*/ 9363076 w 14678025"/>
                  <a:gd name="connsiteY2" fmla="*/ 4336567 h 6894030"/>
                  <a:gd name="connsiteX3" fmla="*/ 11944350 w 14678025"/>
                  <a:gd name="connsiteY3" fmla="*/ 5065230 h 6894030"/>
                  <a:gd name="connsiteX4" fmla="*/ 14658975 w 14678025"/>
                  <a:gd name="connsiteY4" fmla="*/ 4693755 h 6894030"/>
                  <a:gd name="connsiteX5" fmla="*/ 14678025 w 14678025"/>
                  <a:gd name="connsiteY5" fmla="*/ 6894030 h 6894030"/>
                  <a:gd name="connsiteX6" fmla="*/ 0 w 14678025"/>
                  <a:gd name="connsiteY6" fmla="*/ 6894030 h 6894030"/>
                  <a:gd name="connsiteX7" fmla="*/ 0 w 14678025"/>
                  <a:gd name="connsiteY7" fmla="*/ 36030 h 6894030"/>
                  <a:gd name="connsiteX0" fmla="*/ 0 w 14678025"/>
                  <a:gd name="connsiteY0" fmla="*/ 36030 h 6894030"/>
                  <a:gd name="connsiteX1" fmla="*/ 7143750 w 14678025"/>
                  <a:gd name="connsiteY1" fmla="*/ 78893 h 6894030"/>
                  <a:gd name="connsiteX2" fmla="*/ 9363076 w 14678025"/>
                  <a:gd name="connsiteY2" fmla="*/ 4336567 h 6894030"/>
                  <a:gd name="connsiteX3" fmla="*/ 11944350 w 14678025"/>
                  <a:gd name="connsiteY3" fmla="*/ 5065230 h 6894030"/>
                  <a:gd name="connsiteX4" fmla="*/ 14658975 w 14678025"/>
                  <a:gd name="connsiteY4" fmla="*/ 4693755 h 6894030"/>
                  <a:gd name="connsiteX5" fmla="*/ 14678025 w 14678025"/>
                  <a:gd name="connsiteY5" fmla="*/ 6894030 h 6894030"/>
                  <a:gd name="connsiteX6" fmla="*/ 0 w 14678025"/>
                  <a:gd name="connsiteY6" fmla="*/ 6894030 h 6894030"/>
                  <a:gd name="connsiteX7" fmla="*/ 0 w 14678025"/>
                  <a:gd name="connsiteY7" fmla="*/ 36030 h 6894030"/>
                  <a:gd name="connsiteX0" fmla="*/ 0 w 14678025"/>
                  <a:gd name="connsiteY0" fmla="*/ 36030 h 6894030"/>
                  <a:gd name="connsiteX1" fmla="*/ 7143750 w 14678025"/>
                  <a:gd name="connsiteY1" fmla="*/ 78893 h 6894030"/>
                  <a:gd name="connsiteX2" fmla="*/ 9363076 w 14678025"/>
                  <a:gd name="connsiteY2" fmla="*/ 4336567 h 6894030"/>
                  <a:gd name="connsiteX3" fmla="*/ 11944350 w 14678025"/>
                  <a:gd name="connsiteY3" fmla="*/ 5065230 h 6894030"/>
                  <a:gd name="connsiteX4" fmla="*/ 14658975 w 14678025"/>
                  <a:gd name="connsiteY4" fmla="*/ 4693755 h 6894030"/>
                  <a:gd name="connsiteX5" fmla="*/ 14678025 w 14678025"/>
                  <a:gd name="connsiteY5" fmla="*/ 6894030 h 6894030"/>
                  <a:gd name="connsiteX6" fmla="*/ 0 w 14678025"/>
                  <a:gd name="connsiteY6" fmla="*/ 6894030 h 6894030"/>
                  <a:gd name="connsiteX7" fmla="*/ 0 w 14678025"/>
                  <a:gd name="connsiteY7" fmla="*/ 36030 h 6894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78025" h="6894030">
                    <a:moveTo>
                      <a:pt x="0" y="36030"/>
                    </a:moveTo>
                    <a:cubicBezTo>
                      <a:pt x="2362200" y="83655"/>
                      <a:pt x="4781550" y="-97320"/>
                      <a:pt x="7143750" y="78893"/>
                    </a:cubicBezTo>
                    <a:cubicBezTo>
                      <a:pt x="8383587" y="1107594"/>
                      <a:pt x="8023227" y="2993542"/>
                      <a:pt x="9363076" y="4336567"/>
                    </a:cubicBezTo>
                    <a:cubicBezTo>
                      <a:pt x="10248901" y="5058086"/>
                      <a:pt x="11061700" y="5005699"/>
                      <a:pt x="11944350" y="5065230"/>
                    </a:cubicBezTo>
                    <a:cubicBezTo>
                      <a:pt x="12855575" y="5010461"/>
                      <a:pt x="14203363" y="4365143"/>
                      <a:pt x="14658975" y="4693755"/>
                    </a:cubicBezTo>
                    <a:lnTo>
                      <a:pt x="14678025" y="6894030"/>
                    </a:lnTo>
                    <a:lnTo>
                      <a:pt x="0" y="6894030"/>
                    </a:lnTo>
                    <a:lnTo>
                      <a:pt x="0" y="36030"/>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lIns="90000" rtlCol="0" anchor="ctr"/>
              <a:lstStyle/>
              <a:p>
                <a:pPr algn="ctr"/>
                <a:endParaRPr lang="en-US" dirty="0">
                  <a:solidFill>
                    <a:schemeClr val="accent1">
                      <a:lumMod val="60000"/>
                      <a:lumOff val="40000"/>
                    </a:schemeClr>
                  </a:solidFill>
                </a:endParaRPr>
              </a:p>
            </p:txBody>
          </p:sp>
        </p:grpSp>
        <p:sp>
          <p:nvSpPr>
            <p:cNvPr id="26" name="Rounded Rectangle 25">
              <a:extLst>
                <a:ext uri="{FF2B5EF4-FFF2-40B4-BE49-F238E27FC236}">
                  <a16:creationId xmlns:a16="http://schemas.microsoft.com/office/drawing/2014/main" id="{207F8C33-964E-62FB-5970-4454DF190FD1}"/>
                </a:ext>
              </a:extLst>
            </p:cNvPr>
            <p:cNvSpPr/>
            <p:nvPr/>
          </p:nvSpPr>
          <p:spPr>
            <a:xfrm>
              <a:off x="12474592" y="94348"/>
              <a:ext cx="1263721" cy="460701"/>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6" name="Rounded Rectangle 35">
            <a:extLst>
              <a:ext uri="{FF2B5EF4-FFF2-40B4-BE49-F238E27FC236}">
                <a16:creationId xmlns:a16="http://schemas.microsoft.com/office/drawing/2014/main" id="{E5B18EBD-DA62-FE0F-6A21-B53BD11E6264}"/>
              </a:ext>
            </a:extLst>
          </p:cNvPr>
          <p:cNvSpPr/>
          <p:nvPr/>
        </p:nvSpPr>
        <p:spPr>
          <a:xfrm>
            <a:off x="6805779" y="3624170"/>
            <a:ext cx="1740396" cy="469900"/>
          </a:xfrm>
          <a:prstGeom prst="round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ORDER NOW</a:t>
            </a:r>
          </a:p>
        </p:txBody>
      </p:sp>
      <p:pic>
        <p:nvPicPr>
          <p:cNvPr id="38" name="Picture 37">
            <a:extLst>
              <a:ext uri="{FF2B5EF4-FFF2-40B4-BE49-F238E27FC236}">
                <a16:creationId xmlns:a16="http://schemas.microsoft.com/office/drawing/2014/main" id="{8E98FFED-F134-45A3-5C88-1340041FF368}"/>
              </a:ext>
            </a:extLst>
          </p:cNvPr>
          <p:cNvPicPr>
            <a:picLocks noChangeAspect="1"/>
          </p:cNvPicPr>
          <p:nvPr/>
        </p:nvPicPr>
        <p:blipFill>
          <a:blip r:embed="rId6"/>
          <a:stretch>
            <a:fillRect/>
          </a:stretch>
        </p:blipFill>
        <p:spPr>
          <a:xfrm>
            <a:off x="6489672" y="1691968"/>
            <a:ext cx="6542107" cy="6542107"/>
          </a:xfrm>
          <a:prstGeom prst="rect">
            <a:avLst/>
          </a:prstGeom>
        </p:spPr>
      </p:pic>
      <p:pic>
        <p:nvPicPr>
          <p:cNvPr id="41" name="Picture 40">
            <a:extLst>
              <a:ext uri="{FF2B5EF4-FFF2-40B4-BE49-F238E27FC236}">
                <a16:creationId xmlns:a16="http://schemas.microsoft.com/office/drawing/2014/main" id="{8CF81D24-2275-F070-EF33-6C4F7776F840}"/>
              </a:ext>
            </a:extLst>
          </p:cNvPr>
          <p:cNvPicPr>
            <a:picLocks noChangeAspect="1"/>
          </p:cNvPicPr>
          <p:nvPr/>
        </p:nvPicPr>
        <p:blipFill>
          <a:blip r:embed="rId7"/>
          <a:stretch>
            <a:fillRect/>
          </a:stretch>
        </p:blipFill>
        <p:spPr>
          <a:xfrm>
            <a:off x="-546703" y="-916884"/>
            <a:ext cx="2815231" cy="3112308"/>
          </a:xfrm>
          <a:prstGeom prst="rect">
            <a:avLst/>
          </a:prstGeom>
        </p:spPr>
      </p:pic>
      <p:sp>
        <p:nvSpPr>
          <p:cNvPr id="43" name="Rectangle 42">
            <a:extLst>
              <a:ext uri="{FF2B5EF4-FFF2-40B4-BE49-F238E27FC236}">
                <a16:creationId xmlns:a16="http://schemas.microsoft.com/office/drawing/2014/main" id="{4A9AA5DD-083E-D1ED-2E3C-F12F254687E7}"/>
              </a:ext>
            </a:extLst>
          </p:cNvPr>
          <p:cNvSpPr/>
          <p:nvPr/>
        </p:nvSpPr>
        <p:spPr>
          <a:xfrm>
            <a:off x="2489045" y="-18327"/>
            <a:ext cx="4225260" cy="1446550"/>
          </a:xfrm>
          <a:prstGeom prst="rect">
            <a:avLst/>
          </a:prstGeom>
          <a:noFill/>
        </p:spPr>
        <p:txBody>
          <a:bodyPr wrap="square" lIns="91440" tIns="45720" rIns="91440" bIns="45720">
            <a:spAutoFit/>
          </a:bodyPr>
          <a:lstStyle/>
          <a:p>
            <a:pPr algn="ctr"/>
            <a:r>
              <a:rPr lang="en-GB" sz="8800" b="1" u="sng" dirty="0" err="1">
                <a:ln w="22225">
                  <a:solidFill>
                    <a:schemeClr val="accent2"/>
                  </a:solidFill>
                  <a:prstDash val="solid"/>
                </a:ln>
                <a:solidFill>
                  <a:schemeClr val="accent2">
                    <a:lumMod val="40000"/>
                    <a:lumOff val="60000"/>
                  </a:schemeClr>
                </a:solidFill>
              </a:rPr>
              <a:t>FoodZey</a:t>
            </a:r>
            <a:endParaRPr lang="en-GB" sz="8800" b="1" u="sng" dirty="0">
              <a:ln w="22225">
                <a:solidFill>
                  <a:schemeClr val="accent2"/>
                </a:solidFill>
                <a:prstDash val="solid"/>
              </a:ln>
              <a:solidFill>
                <a:schemeClr val="accent2">
                  <a:lumMod val="40000"/>
                  <a:lumOff val="60000"/>
                </a:schemeClr>
              </a:solidFill>
            </a:endParaRPr>
          </a:p>
        </p:txBody>
      </p:sp>
      <p:sp>
        <p:nvSpPr>
          <p:cNvPr id="44" name="TextBox 43">
            <a:extLst>
              <a:ext uri="{FF2B5EF4-FFF2-40B4-BE49-F238E27FC236}">
                <a16:creationId xmlns:a16="http://schemas.microsoft.com/office/drawing/2014/main" id="{A8FEDC72-11F4-7726-47C5-9D6613FEBEC0}"/>
              </a:ext>
            </a:extLst>
          </p:cNvPr>
          <p:cNvSpPr txBox="1"/>
          <p:nvPr/>
        </p:nvSpPr>
        <p:spPr>
          <a:xfrm>
            <a:off x="278264" y="2511042"/>
            <a:ext cx="8002271" cy="461665"/>
          </a:xfrm>
          <a:prstGeom prst="rect">
            <a:avLst/>
          </a:prstGeom>
          <a:noFill/>
        </p:spPr>
        <p:txBody>
          <a:bodyPr wrap="square" rtlCol="0">
            <a:spAutoFit/>
          </a:bodyPr>
          <a:lstStyle/>
          <a:p>
            <a:r>
              <a:rPr lang="en-US" sz="2400" b="1" dirty="0" err="1"/>
              <a:t>FoodZey</a:t>
            </a:r>
            <a:r>
              <a:rPr lang="en-US" sz="2400" b="1" dirty="0"/>
              <a:t>: Transforming Food Experience Powered By ONDC</a:t>
            </a:r>
          </a:p>
        </p:txBody>
      </p:sp>
      <p:sp>
        <p:nvSpPr>
          <p:cNvPr id="48" name="TextBox 47">
            <a:extLst>
              <a:ext uri="{FF2B5EF4-FFF2-40B4-BE49-F238E27FC236}">
                <a16:creationId xmlns:a16="http://schemas.microsoft.com/office/drawing/2014/main" id="{35DDEBD4-C936-96F7-4BE9-8412815017DF}"/>
              </a:ext>
            </a:extLst>
          </p:cNvPr>
          <p:cNvSpPr txBox="1"/>
          <p:nvPr/>
        </p:nvSpPr>
        <p:spPr>
          <a:xfrm>
            <a:off x="2422082" y="1335511"/>
            <a:ext cx="4786313" cy="677108"/>
          </a:xfrm>
          <a:prstGeom prst="rect">
            <a:avLst/>
          </a:prstGeom>
          <a:noFill/>
        </p:spPr>
        <p:txBody>
          <a:bodyPr wrap="square" rtlCol="0">
            <a:spAutoFit/>
          </a:bodyPr>
          <a:lstStyle/>
          <a:p>
            <a:r>
              <a:rPr lang="en-GB" sz="2000" b="1" u="sng" dirty="0">
                <a:ln w="9525">
                  <a:solidFill>
                    <a:srgbClr val="7030A0"/>
                  </a:solidFill>
                  <a:prstDash val="solid"/>
                </a:ln>
                <a:effectLst>
                  <a:outerShdw blurRad="12700" dist="38100" dir="2700000" algn="tl" rotWithShape="0">
                    <a:schemeClr val="bg1">
                      <a:lumMod val="50000"/>
                    </a:schemeClr>
                  </a:outerShdw>
                </a:effectLst>
              </a:rPr>
              <a:t>Healthy </a:t>
            </a:r>
            <a:r>
              <a:rPr lang="en-GB" sz="2000" b="1" u="sng" dirty="0" err="1">
                <a:ln w="9525">
                  <a:solidFill>
                    <a:srgbClr val="7030A0"/>
                  </a:solidFill>
                  <a:prstDash val="solid"/>
                </a:ln>
                <a:effectLst>
                  <a:outerShdw blurRad="12700" dist="38100" dir="2700000" algn="tl" rotWithShape="0">
                    <a:schemeClr val="bg1">
                      <a:lumMod val="50000"/>
                    </a:schemeClr>
                  </a:outerShdw>
                </a:effectLst>
              </a:rPr>
              <a:t>ho</a:t>
            </a:r>
            <a:r>
              <a:rPr lang="en-GB" sz="2000" b="1" u="sng" dirty="0">
                <a:ln w="9525">
                  <a:solidFill>
                    <a:srgbClr val="7030A0"/>
                  </a:solidFill>
                  <a:prstDash val="solid"/>
                </a:ln>
                <a:effectLst>
                  <a:outerShdw blurRad="12700" dist="38100" dir="2700000" algn="tl" rotWithShape="0">
                    <a:schemeClr val="bg1">
                      <a:lumMod val="50000"/>
                    </a:schemeClr>
                  </a:outerShdw>
                </a:effectLst>
              </a:rPr>
              <a:t> </a:t>
            </a:r>
            <a:r>
              <a:rPr lang="en-GB" sz="2000" b="1" u="sng" dirty="0" err="1">
                <a:ln w="9525">
                  <a:solidFill>
                    <a:srgbClr val="7030A0"/>
                  </a:solidFill>
                  <a:prstDash val="solid"/>
                </a:ln>
                <a:effectLst>
                  <a:outerShdw blurRad="12700" dist="38100" dir="2700000" algn="tl" rotWithShape="0">
                    <a:schemeClr val="bg1">
                      <a:lumMod val="50000"/>
                    </a:schemeClr>
                  </a:outerShdw>
                </a:effectLst>
              </a:rPr>
              <a:t>Khana</a:t>
            </a:r>
            <a:r>
              <a:rPr lang="en-GB" sz="2000" b="1" u="sng" dirty="0">
                <a:ln w="9525">
                  <a:solidFill>
                    <a:srgbClr val="7030A0"/>
                  </a:solidFill>
                  <a:prstDash val="solid"/>
                </a:ln>
                <a:effectLst>
                  <a:outerShdw blurRad="12700" dist="38100" dir="2700000" algn="tl" rotWithShape="0">
                    <a:schemeClr val="bg1">
                      <a:lumMod val="50000"/>
                    </a:schemeClr>
                  </a:outerShdw>
                </a:effectLst>
              </a:rPr>
              <a:t> to </a:t>
            </a:r>
            <a:r>
              <a:rPr lang="en-GB" sz="2000" b="1" u="sng" dirty="0" err="1">
                <a:ln w="9525">
                  <a:solidFill>
                    <a:srgbClr val="7030A0"/>
                  </a:solidFill>
                  <a:prstDash val="solid"/>
                </a:ln>
                <a:effectLst>
                  <a:outerShdw blurRad="12700" dist="38100" dir="2700000" algn="tl" rotWithShape="0">
                    <a:schemeClr val="bg1">
                      <a:lumMod val="50000"/>
                    </a:schemeClr>
                  </a:outerShdw>
                </a:effectLst>
              </a:rPr>
              <a:t>FoodZey</a:t>
            </a:r>
            <a:r>
              <a:rPr lang="en-GB" sz="2000" b="1" u="sng" dirty="0">
                <a:ln w="9525">
                  <a:solidFill>
                    <a:srgbClr val="7030A0"/>
                  </a:solidFill>
                  <a:prstDash val="solid"/>
                </a:ln>
                <a:effectLst>
                  <a:outerShdw blurRad="12700" dist="38100" dir="2700000" algn="tl" rotWithShape="0">
                    <a:schemeClr val="bg1">
                      <a:lumMod val="50000"/>
                    </a:schemeClr>
                  </a:outerShdw>
                </a:effectLst>
              </a:rPr>
              <a:t> se </a:t>
            </a:r>
            <a:r>
              <a:rPr lang="en-GB" sz="2000" b="1" u="sng" dirty="0" err="1">
                <a:ln w="9525">
                  <a:solidFill>
                    <a:srgbClr val="7030A0"/>
                  </a:solidFill>
                  <a:prstDash val="solid"/>
                </a:ln>
                <a:effectLst>
                  <a:outerShdw blurRad="12700" dist="38100" dir="2700000" algn="tl" rotWithShape="0">
                    <a:schemeClr val="bg1">
                      <a:lumMod val="50000"/>
                    </a:schemeClr>
                  </a:outerShdw>
                </a:effectLst>
              </a:rPr>
              <a:t>Mangana</a:t>
            </a:r>
            <a:endParaRPr lang="en-GB" sz="2000" b="1" u="sng" dirty="0">
              <a:ln w="9525">
                <a:solidFill>
                  <a:srgbClr val="7030A0"/>
                </a:solidFill>
                <a:prstDash val="solid"/>
              </a:ln>
              <a:effectLst>
                <a:outerShdw blurRad="12700" dist="38100" dir="2700000" algn="tl" rotWithShape="0">
                  <a:schemeClr val="bg1">
                    <a:lumMod val="50000"/>
                  </a:schemeClr>
                </a:outerShdw>
              </a:effectLst>
            </a:endParaRPr>
          </a:p>
          <a:p>
            <a:endParaRPr lang="en-US" dirty="0"/>
          </a:p>
        </p:txBody>
      </p:sp>
    </p:spTree>
    <p:extLst>
      <p:ext uri="{BB962C8B-B14F-4D97-AF65-F5344CB8AC3E}">
        <p14:creationId xmlns:p14="http://schemas.microsoft.com/office/powerpoint/2010/main" val="9672139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8E0AA9D9-62ED-FC37-947B-4E6241A113EA}"/>
              </a:ext>
            </a:extLst>
          </p:cNvPr>
          <p:cNvPicPr>
            <a:picLocks noChangeAspect="1"/>
          </p:cNvPicPr>
          <p:nvPr/>
        </p:nvPicPr>
        <p:blipFill>
          <a:blip r:embed="rId3"/>
          <a:srcRect/>
          <a:stretch/>
        </p:blipFill>
        <p:spPr>
          <a:xfrm rot="16200000">
            <a:off x="5712779" y="-1299435"/>
            <a:ext cx="5192485" cy="7791358"/>
          </a:xfrm>
          <a:prstGeom prst="rect">
            <a:avLst/>
          </a:prstGeom>
        </p:spPr>
      </p:pic>
      <p:sp>
        <p:nvSpPr>
          <p:cNvPr id="10" name="Rectangle 9">
            <a:extLst>
              <a:ext uri="{FF2B5EF4-FFF2-40B4-BE49-F238E27FC236}">
                <a16:creationId xmlns:a16="http://schemas.microsoft.com/office/drawing/2014/main" id="{A37E485E-B708-F49E-7020-B6AD4BA9F32E}"/>
              </a:ext>
            </a:extLst>
          </p:cNvPr>
          <p:cNvSpPr/>
          <p:nvPr/>
        </p:nvSpPr>
        <p:spPr>
          <a:xfrm>
            <a:off x="-12700" y="-89280"/>
            <a:ext cx="12217400" cy="68834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4419600 w 12192000"/>
              <a:gd name="connsiteY1" fmla="*/ 12700 h 6858000"/>
              <a:gd name="connsiteX2" fmla="*/ 12192000 w 12192000"/>
              <a:gd name="connsiteY2" fmla="*/ 0 h 6858000"/>
              <a:gd name="connsiteX3" fmla="*/ 12192000 w 12192000"/>
              <a:gd name="connsiteY3" fmla="*/ 6858000 h 6858000"/>
              <a:gd name="connsiteX4" fmla="*/ 0 w 12192000"/>
              <a:gd name="connsiteY4" fmla="*/ 6858000 h 6858000"/>
              <a:gd name="connsiteX5" fmla="*/ 0 w 12192000"/>
              <a:gd name="connsiteY5" fmla="*/ 0 h 6858000"/>
              <a:gd name="connsiteX0" fmla="*/ 0 w 12217400"/>
              <a:gd name="connsiteY0" fmla="*/ 0 h 6858000"/>
              <a:gd name="connsiteX1" fmla="*/ 4419600 w 12217400"/>
              <a:gd name="connsiteY1" fmla="*/ 12700 h 6858000"/>
              <a:gd name="connsiteX2" fmla="*/ 12192000 w 12217400"/>
              <a:gd name="connsiteY2" fmla="*/ 0 h 6858000"/>
              <a:gd name="connsiteX3" fmla="*/ 12217400 w 12217400"/>
              <a:gd name="connsiteY3" fmla="*/ 5245100 h 6858000"/>
              <a:gd name="connsiteX4" fmla="*/ 12192000 w 12217400"/>
              <a:gd name="connsiteY4" fmla="*/ 6858000 h 6858000"/>
              <a:gd name="connsiteX5" fmla="*/ 0 w 12217400"/>
              <a:gd name="connsiteY5" fmla="*/ 6858000 h 6858000"/>
              <a:gd name="connsiteX6" fmla="*/ 0 w 12217400"/>
              <a:gd name="connsiteY6" fmla="*/ 0 h 6858000"/>
              <a:gd name="connsiteX0" fmla="*/ 0 w 12217400"/>
              <a:gd name="connsiteY0" fmla="*/ 0 h 6858000"/>
              <a:gd name="connsiteX1" fmla="*/ 4419600 w 12217400"/>
              <a:gd name="connsiteY1" fmla="*/ 12700 h 6858000"/>
              <a:gd name="connsiteX2" fmla="*/ 7683500 w 12217400"/>
              <a:gd name="connsiteY2" fmla="*/ 3111500 h 6858000"/>
              <a:gd name="connsiteX3" fmla="*/ 12217400 w 12217400"/>
              <a:gd name="connsiteY3" fmla="*/ 5245100 h 6858000"/>
              <a:gd name="connsiteX4" fmla="*/ 12192000 w 12217400"/>
              <a:gd name="connsiteY4" fmla="*/ 6858000 h 6858000"/>
              <a:gd name="connsiteX5" fmla="*/ 0 w 12217400"/>
              <a:gd name="connsiteY5" fmla="*/ 6858000 h 6858000"/>
              <a:gd name="connsiteX6" fmla="*/ 0 w 12217400"/>
              <a:gd name="connsiteY6" fmla="*/ 0 h 6858000"/>
              <a:gd name="connsiteX0" fmla="*/ 0 w 12217400"/>
              <a:gd name="connsiteY0" fmla="*/ 0 h 6858000"/>
              <a:gd name="connsiteX1" fmla="*/ 4419600 w 12217400"/>
              <a:gd name="connsiteY1" fmla="*/ 12700 h 6858000"/>
              <a:gd name="connsiteX2" fmla="*/ 7683500 w 12217400"/>
              <a:gd name="connsiteY2" fmla="*/ 3111500 h 6858000"/>
              <a:gd name="connsiteX3" fmla="*/ 12217400 w 12217400"/>
              <a:gd name="connsiteY3" fmla="*/ 5245100 h 6858000"/>
              <a:gd name="connsiteX4" fmla="*/ 12192000 w 12217400"/>
              <a:gd name="connsiteY4" fmla="*/ 6858000 h 6858000"/>
              <a:gd name="connsiteX5" fmla="*/ 0 w 12217400"/>
              <a:gd name="connsiteY5" fmla="*/ 6858000 h 6858000"/>
              <a:gd name="connsiteX6" fmla="*/ 0 w 12217400"/>
              <a:gd name="connsiteY6" fmla="*/ 0 h 6858000"/>
              <a:gd name="connsiteX0" fmla="*/ 0 w 12217400"/>
              <a:gd name="connsiteY0" fmla="*/ 0 h 6858000"/>
              <a:gd name="connsiteX1" fmla="*/ 4419600 w 12217400"/>
              <a:gd name="connsiteY1" fmla="*/ 12700 h 6858000"/>
              <a:gd name="connsiteX2" fmla="*/ 7683500 w 12217400"/>
              <a:gd name="connsiteY2" fmla="*/ 3111500 h 6858000"/>
              <a:gd name="connsiteX3" fmla="*/ 12217400 w 12217400"/>
              <a:gd name="connsiteY3" fmla="*/ 5245100 h 6858000"/>
              <a:gd name="connsiteX4" fmla="*/ 12192000 w 12217400"/>
              <a:gd name="connsiteY4" fmla="*/ 6858000 h 6858000"/>
              <a:gd name="connsiteX5" fmla="*/ 0 w 12217400"/>
              <a:gd name="connsiteY5" fmla="*/ 6858000 h 6858000"/>
              <a:gd name="connsiteX6" fmla="*/ 0 w 12217400"/>
              <a:gd name="connsiteY6" fmla="*/ 0 h 6858000"/>
              <a:gd name="connsiteX0" fmla="*/ 0 w 12217400"/>
              <a:gd name="connsiteY0" fmla="*/ 0 h 6858000"/>
              <a:gd name="connsiteX1" fmla="*/ 4419600 w 12217400"/>
              <a:gd name="connsiteY1" fmla="*/ 12700 h 6858000"/>
              <a:gd name="connsiteX2" fmla="*/ 7620000 w 12217400"/>
              <a:gd name="connsiteY2" fmla="*/ 3543300 h 6858000"/>
              <a:gd name="connsiteX3" fmla="*/ 12217400 w 12217400"/>
              <a:gd name="connsiteY3" fmla="*/ 5245100 h 6858000"/>
              <a:gd name="connsiteX4" fmla="*/ 12192000 w 12217400"/>
              <a:gd name="connsiteY4" fmla="*/ 6858000 h 6858000"/>
              <a:gd name="connsiteX5" fmla="*/ 0 w 12217400"/>
              <a:gd name="connsiteY5" fmla="*/ 6858000 h 6858000"/>
              <a:gd name="connsiteX6" fmla="*/ 0 w 12217400"/>
              <a:gd name="connsiteY6" fmla="*/ 0 h 6858000"/>
              <a:gd name="connsiteX0" fmla="*/ 0 w 12217400"/>
              <a:gd name="connsiteY0" fmla="*/ 0 h 6858000"/>
              <a:gd name="connsiteX1" fmla="*/ 4419600 w 12217400"/>
              <a:gd name="connsiteY1" fmla="*/ 12700 h 6858000"/>
              <a:gd name="connsiteX2" fmla="*/ 7620000 w 12217400"/>
              <a:gd name="connsiteY2" fmla="*/ 3543300 h 6858000"/>
              <a:gd name="connsiteX3" fmla="*/ 12217400 w 12217400"/>
              <a:gd name="connsiteY3" fmla="*/ 5245100 h 6858000"/>
              <a:gd name="connsiteX4" fmla="*/ 12192000 w 12217400"/>
              <a:gd name="connsiteY4" fmla="*/ 6858000 h 6858000"/>
              <a:gd name="connsiteX5" fmla="*/ 0 w 12217400"/>
              <a:gd name="connsiteY5" fmla="*/ 6858000 h 6858000"/>
              <a:gd name="connsiteX6" fmla="*/ 0 w 12217400"/>
              <a:gd name="connsiteY6" fmla="*/ 0 h 6858000"/>
              <a:gd name="connsiteX0" fmla="*/ 0 w 12217400"/>
              <a:gd name="connsiteY0" fmla="*/ 0 h 6858000"/>
              <a:gd name="connsiteX1" fmla="*/ 4419600 w 12217400"/>
              <a:gd name="connsiteY1" fmla="*/ 12700 h 6858000"/>
              <a:gd name="connsiteX2" fmla="*/ 7620000 w 12217400"/>
              <a:gd name="connsiteY2" fmla="*/ 3543300 h 6858000"/>
              <a:gd name="connsiteX3" fmla="*/ 12217400 w 12217400"/>
              <a:gd name="connsiteY3" fmla="*/ 5245100 h 6858000"/>
              <a:gd name="connsiteX4" fmla="*/ 12192000 w 12217400"/>
              <a:gd name="connsiteY4" fmla="*/ 6858000 h 6858000"/>
              <a:gd name="connsiteX5" fmla="*/ 0 w 12217400"/>
              <a:gd name="connsiteY5" fmla="*/ 6858000 h 6858000"/>
              <a:gd name="connsiteX6" fmla="*/ 0 w 12217400"/>
              <a:gd name="connsiteY6" fmla="*/ 0 h 6858000"/>
              <a:gd name="connsiteX0" fmla="*/ 0 w 12217400"/>
              <a:gd name="connsiteY0" fmla="*/ 25400 h 6883400"/>
              <a:gd name="connsiteX1" fmla="*/ 4749800 w 12217400"/>
              <a:gd name="connsiteY1" fmla="*/ 0 h 6883400"/>
              <a:gd name="connsiteX2" fmla="*/ 7620000 w 12217400"/>
              <a:gd name="connsiteY2" fmla="*/ 3568700 h 6883400"/>
              <a:gd name="connsiteX3" fmla="*/ 12217400 w 12217400"/>
              <a:gd name="connsiteY3" fmla="*/ 5270500 h 6883400"/>
              <a:gd name="connsiteX4" fmla="*/ 12192000 w 12217400"/>
              <a:gd name="connsiteY4" fmla="*/ 6883400 h 6883400"/>
              <a:gd name="connsiteX5" fmla="*/ 0 w 12217400"/>
              <a:gd name="connsiteY5" fmla="*/ 6883400 h 6883400"/>
              <a:gd name="connsiteX6" fmla="*/ 0 w 12217400"/>
              <a:gd name="connsiteY6" fmla="*/ 25400 h 6883400"/>
              <a:gd name="connsiteX0" fmla="*/ 0 w 12217400"/>
              <a:gd name="connsiteY0" fmla="*/ 25400 h 6883400"/>
              <a:gd name="connsiteX1" fmla="*/ 4749800 w 12217400"/>
              <a:gd name="connsiteY1" fmla="*/ 0 h 6883400"/>
              <a:gd name="connsiteX2" fmla="*/ 7797800 w 12217400"/>
              <a:gd name="connsiteY2" fmla="*/ 3365500 h 6883400"/>
              <a:gd name="connsiteX3" fmla="*/ 12217400 w 12217400"/>
              <a:gd name="connsiteY3" fmla="*/ 5270500 h 6883400"/>
              <a:gd name="connsiteX4" fmla="*/ 12192000 w 12217400"/>
              <a:gd name="connsiteY4" fmla="*/ 6883400 h 6883400"/>
              <a:gd name="connsiteX5" fmla="*/ 0 w 12217400"/>
              <a:gd name="connsiteY5" fmla="*/ 6883400 h 6883400"/>
              <a:gd name="connsiteX6" fmla="*/ 0 w 12217400"/>
              <a:gd name="connsiteY6" fmla="*/ 25400 h 6883400"/>
              <a:gd name="connsiteX0" fmla="*/ 0 w 12217400"/>
              <a:gd name="connsiteY0" fmla="*/ 25400 h 6883400"/>
              <a:gd name="connsiteX1" fmla="*/ 4749800 w 12217400"/>
              <a:gd name="connsiteY1" fmla="*/ 0 h 6883400"/>
              <a:gd name="connsiteX2" fmla="*/ 7797800 w 12217400"/>
              <a:gd name="connsiteY2" fmla="*/ 3365500 h 6883400"/>
              <a:gd name="connsiteX3" fmla="*/ 12217400 w 12217400"/>
              <a:gd name="connsiteY3" fmla="*/ 5270500 h 6883400"/>
              <a:gd name="connsiteX4" fmla="*/ 12192000 w 12217400"/>
              <a:gd name="connsiteY4" fmla="*/ 6883400 h 6883400"/>
              <a:gd name="connsiteX5" fmla="*/ 0 w 12217400"/>
              <a:gd name="connsiteY5" fmla="*/ 6883400 h 6883400"/>
              <a:gd name="connsiteX6" fmla="*/ 0 w 12217400"/>
              <a:gd name="connsiteY6" fmla="*/ 25400 h 6883400"/>
              <a:gd name="connsiteX0" fmla="*/ 0 w 12217400"/>
              <a:gd name="connsiteY0" fmla="*/ 25400 h 6883400"/>
              <a:gd name="connsiteX1" fmla="*/ 4749800 w 12217400"/>
              <a:gd name="connsiteY1" fmla="*/ 0 h 6883400"/>
              <a:gd name="connsiteX2" fmla="*/ 7797800 w 12217400"/>
              <a:gd name="connsiteY2" fmla="*/ 3365500 h 6883400"/>
              <a:gd name="connsiteX3" fmla="*/ 12217400 w 12217400"/>
              <a:gd name="connsiteY3" fmla="*/ 5270500 h 6883400"/>
              <a:gd name="connsiteX4" fmla="*/ 12192000 w 12217400"/>
              <a:gd name="connsiteY4" fmla="*/ 6883400 h 6883400"/>
              <a:gd name="connsiteX5" fmla="*/ 0 w 12217400"/>
              <a:gd name="connsiteY5" fmla="*/ 6883400 h 6883400"/>
              <a:gd name="connsiteX6" fmla="*/ 0 w 12217400"/>
              <a:gd name="connsiteY6" fmla="*/ 25400 h 6883400"/>
              <a:gd name="connsiteX0" fmla="*/ 0 w 12217400"/>
              <a:gd name="connsiteY0" fmla="*/ 25400 h 6883400"/>
              <a:gd name="connsiteX1" fmla="*/ 4749800 w 12217400"/>
              <a:gd name="connsiteY1" fmla="*/ 0 h 6883400"/>
              <a:gd name="connsiteX2" fmla="*/ 7797800 w 12217400"/>
              <a:gd name="connsiteY2" fmla="*/ 3365500 h 6883400"/>
              <a:gd name="connsiteX3" fmla="*/ 12217400 w 12217400"/>
              <a:gd name="connsiteY3" fmla="*/ 5270500 h 6883400"/>
              <a:gd name="connsiteX4" fmla="*/ 12192000 w 12217400"/>
              <a:gd name="connsiteY4" fmla="*/ 6883400 h 6883400"/>
              <a:gd name="connsiteX5" fmla="*/ 0 w 12217400"/>
              <a:gd name="connsiteY5" fmla="*/ 6883400 h 6883400"/>
              <a:gd name="connsiteX6" fmla="*/ 0 w 12217400"/>
              <a:gd name="connsiteY6" fmla="*/ 25400 h 6883400"/>
              <a:gd name="connsiteX0" fmla="*/ 0 w 12217400"/>
              <a:gd name="connsiteY0" fmla="*/ 25400 h 6883400"/>
              <a:gd name="connsiteX1" fmla="*/ 4749800 w 12217400"/>
              <a:gd name="connsiteY1" fmla="*/ 0 h 6883400"/>
              <a:gd name="connsiteX2" fmla="*/ 7797800 w 12217400"/>
              <a:gd name="connsiteY2" fmla="*/ 3365500 h 6883400"/>
              <a:gd name="connsiteX3" fmla="*/ 12217400 w 12217400"/>
              <a:gd name="connsiteY3" fmla="*/ 5270500 h 6883400"/>
              <a:gd name="connsiteX4" fmla="*/ 12192000 w 12217400"/>
              <a:gd name="connsiteY4" fmla="*/ 6883400 h 6883400"/>
              <a:gd name="connsiteX5" fmla="*/ 0 w 12217400"/>
              <a:gd name="connsiteY5" fmla="*/ 6883400 h 6883400"/>
              <a:gd name="connsiteX6" fmla="*/ 0 w 12217400"/>
              <a:gd name="connsiteY6" fmla="*/ 25400 h 6883400"/>
              <a:gd name="connsiteX0" fmla="*/ 0 w 12217400"/>
              <a:gd name="connsiteY0" fmla="*/ 25400 h 6883400"/>
              <a:gd name="connsiteX1" fmla="*/ 4749800 w 12217400"/>
              <a:gd name="connsiteY1" fmla="*/ 0 h 6883400"/>
              <a:gd name="connsiteX2" fmla="*/ 7797800 w 12217400"/>
              <a:gd name="connsiteY2" fmla="*/ 3365500 h 6883400"/>
              <a:gd name="connsiteX3" fmla="*/ 12217400 w 12217400"/>
              <a:gd name="connsiteY3" fmla="*/ 5270500 h 6883400"/>
              <a:gd name="connsiteX4" fmla="*/ 12192000 w 12217400"/>
              <a:gd name="connsiteY4" fmla="*/ 6883400 h 6883400"/>
              <a:gd name="connsiteX5" fmla="*/ 0 w 12217400"/>
              <a:gd name="connsiteY5" fmla="*/ 6883400 h 6883400"/>
              <a:gd name="connsiteX6" fmla="*/ 0 w 12217400"/>
              <a:gd name="connsiteY6" fmla="*/ 25400 h 688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17400" h="6883400">
                <a:moveTo>
                  <a:pt x="0" y="25400"/>
                </a:moveTo>
                <a:lnTo>
                  <a:pt x="4749800" y="0"/>
                </a:lnTo>
                <a:cubicBezTo>
                  <a:pt x="6066367" y="677333"/>
                  <a:pt x="5312833" y="2942167"/>
                  <a:pt x="7797800" y="3365500"/>
                </a:cubicBezTo>
                <a:cubicBezTo>
                  <a:pt x="9029700" y="5486400"/>
                  <a:pt x="11137900" y="4076700"/>
                  <a:pt x="12217400" y="5270500"/>
                </a:cubicBezTo>
                <a:lnTo>
                  <a:pt x="12192000" y="6883400"/>
                </a:lnTo>
                <a:lnTo>
                  <a:pt x="0" y="6883400"/>
                </a:lnTo>
                <a:lnTo>
                  <a:pt x="0" y="25400"/>
                </a:lnTo>
                <a:close/>
              </a:path>
            </a:pathLst>
          </a:cu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8BD0B2FB-8CBA-46FA-C483-222ACB34F934}"/>
              </a:ext>
            </a:extLst>
          </p:cNvPr>
          <p:cNvPicPr>
            <a:picLocks noChangeAspect="1"/>
          </p:cNvPicPr>
          <p:nvPr/>
        </p:nvPicPr>
        <p:blipFill>
          <a:blip r:embed="rId4"/>
          <a:stretch>
            <a:fillRect/>
          </a:stretch>
        </p:blipFill>
        <p:spPr>
          <a:xfrm>
            <a:off x="-591326" y="-1211418"/>
            <a:ext cx="3388153" cy="3745687"/>
          </a:xfrm>
          <a:prstGeom prst="rect">
            <a:avLst/>
          </a:prstGeom>
        </p:spPr>
      </p:pic>
      <p:sp>
        <p:nvSpPr>
          <p:cNvPr id="15" name="Rounded Rectangle 14">
            <a:extLst>
              <a:ext uri="{FF2B5EF4-FFF2-40B4-BE49-F238E27FC236}">
                <a16:creationId xmlns:a16="http://schemas.microsoft.com/office/drawing/2014/main" id="{5C438BB1-8F96-EFAE-D832-1BCB06F408E1}"/>
              </a:ext>
            </a:extLst>
          </p:cNvPr>
          <p:cNvSpPr/>
          <p:nvPr/>
        </p:nvSpPr>
        <p:spPr>
          <a:xfrm>
            <a:off x="887496" y="1347538"/>
            <a:ext cx="3818021" cy="641684"/>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92D050"/>
                </a:solidFill>
                <a:effectLst>
                  <a:outerShdw blurRad="50800" dist="50800" dir="5400000" algn="ctr" rotWithShape="0">
                    <a:schemeClr val="bg1"/>
                  </a:outerShdw>
                </a:effectLst>
              </a:rPr>
              <a:t>Solution</a:t>
            </a:r>
          </a:p>
        </p:txBody>
      </p:sp>
      <p:sp>
        <p:nvSpPr>
          <p:cNvPr id="17" name="TextBox 16">
            <a:extLst>
              <a:ext uri="{FF2B5EF4-FFF2-40B4-BE49-F238E27FC236}">
                <a16:creationId xmlns:a16="http://schemas.microsoft.com/office/drawing/2014/main" id="{D5C17A12-B2DC-A195-AB08-951108033FC7}"/>
              </a:ext>
            </a:extLst>
          </p:cNvPr>
          <p:cNvSpPr txBox="1"/>
          <p:nvPr/>
        </p:nvSpPr>
        <p:spPr>
          <a:xfrm>
            <a:off x="186316" y="2197322"/>
            <a:ext cx="5935579" cy="4431983"/>
          </a:xfrm>
          <a:prstGeom prst="rect">
            <a:avLst/>
          </a:prstGeom>
          <a:noFill/>
        </p:spPr>
        <p:txBody>
          <a:bodyPr wrap="square" rtlCol="0">
            <a:spAutoFit/>
          </a:bodyPr>
          <a:lstStyle/>
          <a:p>
            <a:r>
              <a:rPr lang="en-US" sz="2000" b="1" dirty="0">
                <a:solidFill>
                  <a:schemeClr val="bg1"/>
                </a:solidFill>
              </a:rPr>
              <a:t>Addressing Unemployment and Long Working Hours:</a:t>
            </a:r>
          </a:p>
          <a:p>
            <a:endParaRPr lang="en-US" sz="2000" b="1" dirty="0">
              <a:solidFill>
                <a:schemeClr val="bg1"/>
              </a:solidFill>
            </a:endParaRPr>
          </a:p>
          <a:p>
            <a:r>
              <a:rPr lang="en-US" sz="2000" b="1" dirty="0">
                <a:solidFill>
                  <a:schemeClr val="bg1"/>
                </a:solidFill>
              </a:rPr>
              <a:t>Enhance Advanced Drone Technology:</a:t>
            </a:r>
          </a:p>
          <a:p>
            <a:endParaRPr lang="en-US" sz="2000" b="1" dirty="0">
              <a:solidFill>
                <a:schemeClr val="bg1"/>
              </a:solidFill>
            </a:endParaRPr>
          </a:p>
          <a:p>
            <a:r>
              <a:rPr lang="en-US" sz="2000" b="1" dirty="0">
                <a:solidFill>
                  <a:schemeClr val="bg1"/>
                </a:solidFill>
              </a:rPr>
              <a:t>Introducing Advanced Features(Food </a:t>
            </a:r>
            <a:r>
              <a:rPr lang="en-US" sz="2000" b="1" dirty="0" err="1">
                <a:solidFill>
                  <a:schemeClr val="bg1"/>
                </a:solidFill>
              </a:rPr>
              <a:t>Gpt</a:t>
            </a:r>
            <a:r>
              <a:rPr lang="en-US" sz="2000" b="1" dirty="0">
                <a:solidFill>
                  <a:schemeClr val="bg1"/>
                </a:solidFill>
              </a:rPr>
              <a:t>)</a:t>
            </a:r>
          </a:p>
          <a:p>
            <a:endParaRPr lang="en-US" sz="2000" b="1" dirty="0">
              <a:solidFill>
                <a:schemeClr val="bg1"/>
              </a:solidFill>
            </a:endParaRPr>
          </a:p>
          <a:p>
            <a:r>
              <a:rPr lang="en-US" sz="2000" b="1" dirty="0">
                <a:solidFill>
                  <a:schemeClr val="bg1"/>
                </a:solidFill>
              </a:rPr>
              <a:t> Real-time Order Tracking</a:t>
            </a:r>
          </a:p>
          <a:p>
            <a:endParaRPr lang="en-US" sz="2000" b="1" dirty="0">
              <a:solidFill>
                <a:schemeClr val="bg1"/>
              </a:solidFill>
            </a:endParaRPr>
          </a:p>
          <a:p>
            <a:r>
              <a:rPr lang="en-US" sz="2000" b="1" dirty="0">
                <a:solidFill>
                  <a:schemeClr val="bg1"/>
                </a:solidFill>
              </a:rPr>
              <a:t>affordable delivery charges</a:t>
            </a:r>
          </a:p>
          <a:p>
            <a:r>
              <a:rPr lang="en-US" sz="2000" b="1" dirty="0">
                <a:solidFill>
                  <a:schemeClr val="bg1"/>
                </a:solidFill>
              </a:rPr>
              <a:t>.</a:t>
            </a:r>
          </a:p>
          <a:p>
            <a:r>
              <a:rPr lang="en-US" sz="2000" b="1" dirty="0">
                <a:solidFill>
                  <a:schemeClr val="bg1"/>
                </a:solidFill>
              </a:rPr>
              <a:t>Quality Assurance by Collaborate with top-quality restaurants</a:t>
            </a:r>
          </a:p>
          <a:p>
            <a:endParaRPr lang="en-US" sz="2400" b="1" dirty="0">
              <a:solidFill>
                <a:schemeClr val="bg1"/>
              </a:solidFill>
            </a:endParaRPr>
          </a:p>
          <a:p>
            <a:r>
              <a:rPr lang="en-US" dirty="0"/>
              <a:t>.</a:t>
            </a:r>
          </a:p>
        </p:txBody>
      </p:sp>
      <p:pic>
        <p:nvPicPr>
          <p:cNvPr id="2" name="Picture 1">
            <a:extLst>
              <a:ext uri="{FF2B5EF4-FFF2-40B4-BE49-F238E27FC236}">
                <a16:creationId xmlns:a16="http://schemas.microsoft.com/office/drawing/2014/main" id="{91FCB14D-E987-D2C0-1D90-21C4E36BCC62}"/>
              </a:ext>
            </a:extLst>
          </p:cNvPr>
          <p:cNvPicPr>
            <a:picLocks noChangeAspect="1"/>
          </p:cNvPicPr>
          <p:nvPr/>
        </p:nvPicPr>
        <p:blipFill>
          <a:blip r:embed="rId5"/>
          <a:stretch>
            <a:fillRect/>
          </a:stretch>
        </p:blipFill>
        <p:spPr>
          <a:xfrm>
            <a:off x="3511383" y="63880"/>
            <a:ext cx="8693317" cy="8693317"/>
          </a:xfrm>
          <a:prstGeom prst="rect">
            <a:avLst/>
          </a:prstGeom>
        </p:spPr>
      </p:pic>
    </p:spTree>
    <p:extLst>
      <p:ext uri="{BB962C8B-B14F-4D97-AF65-F5344CB8AC3E}">
        <p14:creationId xmlns:p14="http://schemas.microsoft.com/office/powerpoint/2010/main" val="26485772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5">
            <a:lumMod val="60000"/>
            <a:lumOff val="40000"/>
          </a:schemeClr>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7C3919DE-289F-5DEE-7C36-BECB158AC920}"/>
              </a:ext>
            </a:extLst>
          </p:cNvPr>
          <p:cNvPicPr>
            <a:picLocks noChangeAspect="1"/>
          </p:cNvPicPr>
          <p:nvPr/>
        </p:nvPicPr>
        <p:blipFill>
          <a:blip r:embed="rId2"/>
          <a:stretch>
            <a:fillRect/>
          </a:stretch>
        </p:blipFill>
        <p:spPr>
          <a:xfrm>
            <a:off x="5465737" y="3207826"/>
            <a:ext cx="3363132" cy="1891762"/>
          </a:xfrm>
          <a:prstGeom prst="ellipse">
            <a:avLst/>
          </a:prstGeom>
        </p:spPr>
      </p:pic>
      <p:pic>
        <p:nvPicPr>
          <p:cNvPr id="13" name="Picture 12">
            <a:extLst>
              <a:ext uri="{FF2B5EF4-FFF2-40B4-BE49-F238E27FC236}">
                <a16:creationId xmlns:a16="http://schemas.microsoft.com/office/drawing/2014/main" id="{9DCC976C-3897-48C2-C8C7-96B295952B8D}"/>
              </a:ext>
            </a:extLst>
          </p:cNvPr>
          <p:cNvPicPr>
            <a:picLocks noChangeAspect="1"/>
          </p:cNvPicPr>
          <p:nvPr/>
        </p:nvPicPr>
        <p:blipFill>
          <a:blip r:embed="rId3"/>
          <a:stretch>
            <a:fillRect/>
          </a:stretch>
        </p:blipFill>
        <p:spPr>
          <a:xfrm>
            <a:off x="8828869" y="4520662"/>
            <a:ext cx="3166822" cy="2137605"/>
          </a:xfrm>
          <a:prstGeom prst="ellipse">
            <a:avLst/>
          </a:prstGeom>
        </p:spPr>
      </p:pic>
      <p:pic>
        <p:nvPicPr>
          <p:cNvPr id="16" name="Picture 15">
            <a:extLst>
              <a:ext uri="{FF2B5EF4-FFF2-40B4-BE49-F238E27FC236}">
                <a16:creationId xmlns:a16="http://schemas.microsoft.com/office/drawing/2014/main" id="{47A1ECC3-6638-AF55-2BA8-48DCE5C273E3}"/>
              </a:ext>
            </a:extLst>
          </p:cNvPr>
          <p:cNvPicPr>
            <a:picLocks noChangeAspect="1"/>
          </p:cNvPicPr>
          <p:nvPr/>
        </p:nvPicPr>
        <p:blipFill>
          <a:blip r:embed="rId4"/>
          <a:stretch>
            <a:fillRect/>
          </a:stretch>
        </p:blipFill>
        <p:spPr>
          <a:xfrm>
            <a:off x="5595032" y="-3713"/>
            <a:ext cx="3233837" cy="2182840"/>
          </a:xfrm>
          <a:prstGeom prst="ellipse">
            <a:avLst/>
          </a:prstGeom>
        </p:spPr>
      </p:pic>
      <p:pic>
        <p:nvPicPr>
          <p:cNvPr id="19" name="Picture 18">
            <a:extLst>
              <a:ext uri="{FF2B5EF4-FFF2-40B4-BE49-F238E27FC236}">
                <a16:creationId xmlns:a16="http://schemas.microsoft.com/office/drawing/2014/main" id="{E122BF34-4BC3-4E48-4153-3B79C7C88180}"/>
              </a:ext>
            </a:extLst>
          </p:cNvPr>
          <p:cNvPicPr>
            <a:picLocks noChangeAspect="1"/>
          </p:cNvPicPr>
          <p:nvPr/>
        </p:nvPicPr>
        <p:blipFill>
          <a:blip r:embed="rId5"/>
          <a:stretch>
            <a:fillRect/>
          </a:stretch>
        </p:blipFill>
        <p:spPr>
          <a:xfrm>
            <a:off x="8234441" y="1587607"/>
            <a:ext cx="3808712" cy="1904356"/>
          </a:xfrm>
          <a:prstGeom prst="ellipse">
            <a:avLst/>
          </a:prstGeom>
        </p:spPr>
      </p:pic>
      <p:sp>
        <p:nvSpPr>
          <p:cNvPr id="23" name="Rectangle 22">
            <a:extLst>
              <a:ext uri="{FF2B5EF4-FFF2-40B4-BE49-F238E27FC236}">
                <a16:creationId xmlns:a16="http://schemas.microsoft.com/office/drawing/2014/main" id="{E9F5988A-29DE-7EF2-F4C0-D94FA209A6C7}"/>
              </a:ext>
            </a:extLst>
          </p:cNvPr>
          <p:cNvSpPr/>
          <p:nvPr/>
        </p:nvSpPr>
        <p:spPr>
          <a:xfrm>
            <a:off x="532972" y="1462567"/>
            <a:ext cx="4750981" cy="1077218"/>
          </a:xfrm>
          <a:prstGeom prst="rect">
            <a:avLst/>
          </a:prstGeom>
          <a:noFill/>
        </p:spPr>
        <p:txBody>
          <a:bodyPr wrap="none" lIns="91440" tIns="45720" rIns="91440" bIns="45720">
            <a:spAutoFit/>
          </a:bodyPr>
          <a:lstStyle/>
          <a:p>
            <a:pPr algn="ctr"/>
            <a:r>
              <a:rPr lang="en-GB" sz="3200" b="1" cap="none" spc="0" dirty="0">
                <a:ln w="9525">
                  <a:solidFill>
                    <a:schemeClr val="bg1"/>
                  </a:solidFill>
                  <a:prstDash val="solid"/>
                </a:ln>
                <a:effectLst>
                  <a:outerShdw blurRad="12700" dist="38100" dir="2700000" algn="tl" rotWithShape="0">
                    <a:schemeClr val="bg1">
                      <a:lumMod val="50000"/>
                    </a:schemeClr>
                  </a:outerShdw>
                </a:effectLst>
              </a:rPr>
              <a:t>➪</a:t>
            </a:r>
            <a:r>
              <a:rPr lang="en-GB" sz="3200" b="1" cap="none" spc="0" dirty="0">
                <a:ln w="9525">
                  <a:solidFill>
                    <a:schemeClr val="bg1"/>
                  </a:solidFill>
                  <a:prstDash val="solid"/>
                </a:ln>
                <a:solidFill>
                  <a:schemeClr val="bg1"/>
                </a:solidFill>
                <a:effectLst>
                  <a:outerShdw blurRad="12700" dist="38100" dir="2700000" algn="tl" rotWithShape="0">
                    <a:schemeClr val="bg1">
                      <a:lumMod val="50000"/>
                    </a:schemeClr>
                  </a:outerShdw>
                </a:effectLst>
              </a:rPr>
              <a:t> 24/7 Customer </a:t>
            </a:r>
            <a:r>
              <a:rPr lang="en-GB" sz="3200" b="1" dirty="0">
                <a:ln w="9525">
                  <a:solidFill>
                    <a:schemeClr val="bg1"/>
                  </a:solidFill>
                  <a:prstDash val="solid"/>
                </a:ln>
                <a:solidFill>
                  <a:schemeClr val="bg1"/>
                </a:solidFill>
                <a:effectLst>
                  <a:outerShdw blurRad="12700" dist="38100" dir="2700000" algn="tl" rotWithShape="0">
                    <a:schemeClr val="bg1">
                      <a:lumMod val="50000"/>
                    </a:schemeClr>
                  </a:outerShdw>
                </a:effectLst>
              </a:rPr>
              <a:t>S</a:t>
            </a:r>
            <a:r>
              <a:rPr lang="en-GB" sz="3200" b="1" cap="none" spc="0" dirty="0">
                <a:ln w="9525">
                  <a:solidFill>
                    <a:schemeClr val="bg1"/>
                  </a:solidFill>
                  <a:prstDash val="solid"/>
                </a:ln>
                <a:solidFill>
                  <a:schemeClr val="bg1"/>
                </a:solidFill>
                <a:effectLst>
                  <a:outerShdw blurRad="12700" dist="38100" dir="2700000" algn="tl" rotWithShape="0">
                    <a:schemeClr val="bg1">
                      <a:lumMod val="50000"/>
                    </a:schemeClr>
                  </a:outerShdw>
                </a:effectLst>
              </a:rPr>
              <a:t>upport </a:t>
            </a:r>
          </a:p>
          <a:p>
            <a:pPr algn="ctr"/>
            <a:r>
              <a:rPr lang="en-GB" sz="3200" b="1" dirty="0">
                <a:ln w="9525">
                  <a:solidFill>
                    <a:schemeClr val="bg1"/>
                  </a:solidFill>
                  <a:prstDash val="solid"/>
                </a:ln>
                <a:solidFill>
                  <a:schemeClr val="bg1"/>
                </a:solidFill>
                <a:effectLst>
                  <a:outerShdw blurRad="12700" dist="38100" dir="2700000" algn="tl" rotWithShape="0">
                    <a:schemeClr val="bg1">
                      <a:lumMod val="50000"/>
                    </a:schemeClr>
                  </a:outerShdw>
                </a:effectLst>
              </a:rPr>
              <a:t>With AI Chat Bot</a:t>
            </a:r>
            <a:endParaRPr lang="en-GB" sz="3200" b="1" cap="none" spc="0" dirty="0">
              <a:ln w="9525">
                <a:solidFill>
                  <a:schemeClr val="bg1"/>
                </a:solidFill>
                <a:prstDash val="solid"/>
              </a:ln>
              <a:solidFill>
                <a:schemeClr val="bg1"/>
              </a:solidFill>
              <a:effectLst>
                <a:outerShdw blurRad="12700" dist="38100" dir="2700000" algn="tl" rotWithShape="0">
                  <a:schemeClr val="bg1">
                    <a:lumMod val="50000"/>
                  </a:schemeClr>
                </a:outerShdw>
              </a:effectLst>
            </a:endParaRPr>
          </a:p>
        </p:txBody>
      </p:sp>
      <p:sp>
        <p:nvSpPr>
          <p:cNvPr id="27" name="Rectangle 26">
            <a:extLst>
              <a:ext uri="{FF2B5EF4-FFF2-40B4-BE49-F238E27FC236}">
                <a16:creationId xmlns:a16="http://schemas.microsoft.com/office/drawing/2014/main" id="{46228817-63D3-A058-AF41-5FC47BDE6FBE}"/>
              </a:ext>
            </a:extLst>
          </p:cNvPr>
          <p:cNvSpPr/>
          <p:nvPr/>
        </p:nvSpPr>
        <p:spPr>
          <a:xfrm>
            <a:off x="-420184" y="2593304"/>
            <a:ext cx="5909973" cy="1077218"/>
          </a:xfrm>
          <a:prstGeom prst="rect">
            <a:avLst/>
          </a:prstGeom>
          <a:noFill/>
        </p:spPr>
        <p:txBody>
          <a:bodyPr wrap="square" lIns="91440" tIns="45720" rIns="91440" bIns="45720">
            <a:spAutoFit/>
          </a:bodyPr>
          <a:lstStyle/>
          <a:p>
            <a:pPr algn="ctr"/>
            <a:r>
              <a:rPr lang="en-GB" sz="3200" b="1" cap="none" spc="0" dirty="0">
                <a:ln w="9525">
                  <a:solidFill>
                    <a:schemeClr val="bg1"/>
                  </a:solidFill>
                  <a:prstDash val="solid"/>
                </a:ln>
                <a:effectLst>
                  <a:outerShdw blurRad="12700" dist="38100" dir="2700000" algn="tl" rotWithShape="0">
                    <a:schemeClr val="bg1">
                      <a:lumMod val="50000"/>
                    </a:schemeClr>
                  </a:outerShdw>
                </a:effectLst>
              </a:rPr>
              <a:t>➪</a:t>
            </a:r>
            <a:r>
              <a:rPr lang="en-GB" sz="3200" b="1" cap="none" spc="0" dirty="0">
                <a:ln w="9525">
                  <a:solidFill>
                    <a:schemeClr val="bg1"/>
                  </a:solidFill>
                  <a:prstDash val="solid"/>
                </a:ln>
                <a:solidFill>
                  <a:schemeClr val="bg1"/>
                </a:solidFill>
                <a:effectLst>
                  <a:outerShdw blurRad="12700" dist="38100" dir="2700000" algn="tl" rotWithShape="0">
                    <a:schemeClr val="bg1">
                      <a:lumMod val="50000"/>
                    </a:schemeClr>
                  </a:outerShdw>
                </a:effectLst>
              </a:rPr>
              <a:t> Food GPT Powered </a:t>
            </a:r>
          </a:p>
          <a:p>
            <a:pPr algn="ctr"/>
            <a:r>
              <a:rPr lang="en-GB" sz="3200" b="1" cap="none" spc="0" dirty="0">
                <a:ln w="9525">
                  <a:solidFill>
                    <a:schemeClr val="bg1"/>
                  </a:solidFill>
                  <a:prstDash val="solid"/>
                </a:ln>
                <a:solidFill>
                  <a:schemeClr val="bg1"/>
                </a:solidFill>
                <a:effectLst>
                  <a:outerShdw blurRad="12700" dist="38100" dir="2700000" algn="tl" rotWithShape="0">
                    <a:schemeClr val="bg1">
                      <a:lumMod val="50000"/>
                    </a:schemeClr>
                  </a:outerShdw>
                </a:effectLst>
              </a:rPr>
              <a:t>              </a:t>
            </a:r>
            <a:r>
              <a:rPr lang="en-GB" sz="3200" b="1" dirty="0">
                <a:ln w="9525">
                  <a:solidFill>
                    <a:schemeClr val="bg1"/>
                  </a:solidFill>
                  <a:prstDash val="solid"/>
                </a:ln>
                <a:solidFill>
                  <a:schemeClr val="bg1"/>
                </a:solidFill>
                <a:effectLst>
                  <a:outerShdw blurRad="12700" dist="38100" dir="2700000" algn="tl" rotWithShape="0">
                    <a:schemeClr val="bg1">
                      <a:lumMod val="50000"/>
                    </a:schemeClr>
                  </a:outerShdw>
                </a:effectLst>
              </a:rPr>
              <a:t>F</a:t>
            </a:r>
            <a:r>
              <a:rPr lang="en-GB" sz="3200" b="1" cap="none" spc="0" dirty="0">
                <a:ln w="9525">
                  <a:solidFill>
                    <a:schemeClr val="bg1"/>
                  </a:solidFill>
                  <a:prstDash val="solid"/>
                </a:ln>
                <a:solidFill>
                  <a:schemeClr val="bg1"/>
                </a:solidFill>
                <a:effectLst>
                  <a:outerShdw blurRad="12700" dist="38100" dir="2700000" algn="tl" rotWithShape="0">
                    <a:schemeClr val="bg1">
                      <a:lumMod val="50000"/>
                    </a:schemeClr>
                  </a:outerShdw>
                </a:effectLst>
              </a:rPr>
              <a:t>ood Recommendations</a:t>
            </a:r>
            <a:endParaRPr lang="en-US" sz="3200" b="1" cap="none" spc="0" dirty="0">
              <a:ln w="9525">
                <a:solidFill>
                  <a:schemeClr val="bg1"/>
                </a:solidFill>
                <a:prstDash val="solid"/>
              </a:ln>
              <a:solidFill>
                <a:schemeClr val="bg1"/>
              </a:solidFill>
              <a:effectLst>
                <a:outerShdw blurRad="12700" dist="38100" dir="2700000" algn="tl" rotWithShape="0">
                  <a:schemeClr val="bg1">
                    <a:lumMod val="50000"/>
                  </a:schemeClr>
                </a:outerShdw>
              </a:effectLst>
            </a:endParaRPr>
          </a:p>
        </p:txBody>
      </p:sp>
      <p:sp>
        <p:nvSpPr>
          <p:cNvPr id="28" name="Rectangle 27">
            <a:extLst>
              <a:ext uri="{FF2B5EF4-FFF2-40B4-BE49-F238E27FC236}">
                <a16:creationId xmlns:a16="http://schemas.microsoft.com/office/drawing/2014/main" id="{B822F83B-E589-AF36-E953-7E5D06EF79DA}"/>
              </a:ext>
            </a:extLst>
          </p:cNvPr>
          <p:cNvSpPr/>
          <p:nvPr/>
        </p:nvSpPr>
        <p:spPr>
          <a:xfrm>
            <a:off x="790414" y="139485"/>
            <a:ext cx="4060555" cy="1269563"/>
          </a:xfrm>
          <a:prstGeom prst="rect">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b="1" dirty="0">
                <a:ln w="22225">
                  <a:solidFill>
                    <a:schemeClr val="accent2"/>
                  </a:solidFill>
                  <a:prstDash val="solid"/>
                </a:ln>
                <a:solidFill>
                  <a:schemeClr val="tx1"/>
                </a:solidFill>
                <a:latin typeface="American Typewriter Condensed" panose="02090606020004020304" pitchFamily="18" charset="77"/>
                <a:cs typeface="Adelle Sans Devanagari Heavy" panose="02000503000000020004" pitchFamily="2" charset="-78"/>
              </a:rPr>
              <a:t>A</a:t>
            </a:r>
            <a:r>
              <a:rPr lang="en-US" sz="4000" b="1" cap="none" spc="0" dirty="0">
                <a:ln w="22225">
                  <a:solidFill>
                    <a:schemeClr val="accent2"/>
                  </a:solidFill>
                  <a:prstDash val="solid"/>
                </a:ln>
                <a:solidFill>
                  <a:schemeClr val="tx1"/>
                </a:solidFill>
                <a:effectLst/>
                <a:latin typeface="American Typewriter Condensed" panose="02090606020004020304" pitchFamily="18" charset="77"/>
                <a:cs typeface="Adelle Sans Devanagari Heavy" panose="02000503000000020004" pitchFamily="2" charset="-78"/>
              </a:rPr>
              <a:t>pplication Features</a:t>
            </a:r>
            <a:endParaRPr lang="en-US" sz="4000" b="1" cap="none" spc="0" dirty="0">
              <a:ln w="22225">
                <a:solidFill>
                  <a:schemeClr val="accent2"/>
                </a:solidFill>
                <a:prstDash val="solid"/>
              </a:ln>
              <a:solidFill>
                <a:schemeClr val="tx1"/>
              </a:solidFill>
              <a:effectLst/>
            </a:endParaRPr>
          </a:p>
        </p:txBody>
      </p:sp>
      <p:sp>
        <p:nvSpPr>
          <p:cNvPr id="33" name="Rectangle 32">
            <a:extLst>
              <a:ext uri="{FF2B5EF4-FFF2-40B4-BE49-F238E27FC236}">
                <a16:creationId xmlns:a16="http://schemas.microsoft.com/office/drawing/2014/main" id="{B705BFFB-F0B7-D8A3-E2C3-90148F31B07A}"/>
              </a:ext>
            </a:extLst>
          </p:cNvPr>
          <p:cNvSpPr/>
          <p:nvPr/>
        </p:nvSpPr>
        <p:spPr>
          <a:xfrm>
            <a:off x="556216" y="3852577"/>
            <a:ext cx="3957174" cy="1200329"/>
          </a:xfrm>
          <a:prstGeom prst="rect">
            <a:avLst/>
          </a:prstGeom>
          <a:noFill/>
        </p:spPr>
        <p:txBody>
          <a:bodyPr wrap="none" lIns="91440" tIns="45720" rIns="91440" bIns="45720">
            <a:spAutoFit/>
          </a:bodyPr>
          <a:lstStyle/>
          <a:p>
            <a:pPr algn="ctr"/>
            <a:r>
              <a:rPr lang="en-GB" sz="3600" b="1" cap="none" spc="0" dirty="0">
                <a:ln w="9525">
                  <a:solidFill>
                    <a:schemeClr val="bg1"/>
                  </a:solidFill>
                  <a:prstDash val="solid"/>
                </a:ln>
                <a:effectLst>
                  <a:outerShdw blurRad="12700" dist="38100" dir="2700000" algn="tl" rotWithShape="0">
                    <a:schemeClr val="bg1">
                      <a:lumMod val="50000"/>
                    </a:schemeClr>
                  </a:outerShdw>
                </a:effectLst>
              </a:rPr>
              <a:t>➪</a:t>
            </a:r>
            <a:r>
              <a:rPr lang="en-GB" sz="3600" b="1" cap="none" spc="0" dirty="0">
                <a:ln w="9525">
                  <a:solidFill>
                    <a:schemeClr val="bg1"/>
                  </a:solidFill>
                  <a:prstDash val="solid"/>
                </a:ln>
                <a:solidFill>
                  <a:schemeClr val="bg1"/>
                </a:solidFill>
                <a:effectLst>
                  <a:outerShdw blurRad="12700" dist="38100" dir="2700000" algn="tl" rotWithShape="0">
                    <a:schemeClr val="bg1">
                      <a:lumMod val="50000"/>
                    </a:schemeClr>
                  </a:outerShdw>
                </a:effectLst>
              </a:rPr>
              <a:t> Weekly Mystery </a:t>
            </a:r>
          </a:p>
          <a:p>
            <a:pPr algn="ctr"/>
            <a:r>
              <a:rPr lang="en-GB" sz="3600" b="1" cap="none" spc="0" dirty="0">
                <a:ln w="9525">
                  <a:solidFill>
                    <a:schemeClr val="bg1"/>
                  </a:solidFill>
                  <a:prstDash val="solid"/>
                </a:ln>
                <a:solidFill>
                  <a:schemeClr val="bg1"/>
                </a:solidFill>
                <a:effectLst>
                  <a:outerShdw blurRad="12700" dist="38100" dir="2700000" algn="tl" rotWithShape="0">
                    <a:schemeClr val="bg1">
                      <a:lumMod val="50000"/>
                    </a:schemeClr>
                  </a:outerShdw>
                </a:effectLst>
              </a:rPr>
              <a:t>  Meal Challenge</a:t>
            </a:r>
            <a:endParaRPr lang="en-US" sz="3600" b="1" cap="none" spc="0" dirty="0">
              <a:ln w="9525">
                <a:solidFill>
                  <a:schemeClr val="bg1"/>
                </a:solidFill>
                <a:prstDash val="solid"/>
              </a:ln>
              <a:solidFill>
                <a:schemeClr val="bg1"/>
              </a:solidFill>
              <a:effectLst>
                <a:outerShdw blurRad="12700" dist="38100" dir="2700000" algn="tl" rotWithShape="0">
                  <a:schemeClr val="bg1">
                    <a:lumMod val="50000"/>
                  </a:schemeClr>
                </a:outerShdw>
              </a:effectLst>
            </a:endParaRPr>
          </a:p>
        </p:txBody>
      </p:sp>
      <p:sp>
        <p:nvSpPr>
          <p:cNvPr id="34" name="Rectangle 33">
            <a:extLst>
              <a:ext uri="{FF2B5EF4-FFF2-40B4-BE49-F238E27FC236}">
                <a16:creationId xmlns:a16="http://schemas.microsoft.com/office/drawing/2014/main" id="{6814A616-9DAA-ADF1-1846-4FC4475C5A60}"/>
              </a:ext>
            </a:extLst>
          </p:cNvPr>
          <p:cNvSpPr/>
          <p:nvPr/>
        </p:nvSpPr>
        <p:spPr>
          <a:xfrm>
            <a:off x="556216" y="5417016"/>
            <a:ext cx="4460901" cy="646331"/>
          </a:xfrm>
          <a:prstGeom prst="rect">
            <a:avLst/>
          </a:prstGeom>
          <a:noFill/>
        </p:spPr>
        <p:txBody>
          <a:bodyPr wrap="none" lIns="91440" tIns="45720" rIns="91440" bIns="45720">
            <a:spAutoFit/>
          </a:bodyPr>
          <a:lstStyle/>
          <a:p>
            <a:pPr algn="ctr"/>
            <a:r>
              <a:rPr lang="en-GB" sz="36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 </a:t>
            </a:r>
            <a:r>
              <a:rPr lang="en-GB" sz="3600" b="1" cap="none" spc="0" dirty="0">
                <a:ln w="9525">
                  <a:solidFill>
                    <a:schemeClr val="bg1"/>
                  </a:solidFill>
                  <a:prstDash val="solid"/>
                </a:ln>
                <a:solidFill>
                  <a:schemeClr val="bg1"/>
                </a:solidFill>
                <a:effectLst>
                  <a:outerShdw blurRad="12700" dist="38100" dir="2700000" algn="tl" rotWithShape="0">
                    <a:schemeClr val="bg1">
                      <a:lumMod val="50000"/>
                    </a:schemeClr>
                  </a:outerShdw>
                </a:effectLst>
              </a:rPr>
              <a:t>Photography Battle</a:t>
            </a:r>
          </a:p>
        </p:txBody>
      </p:sp>
      <p:pic>
        <p:nvPicPr>
          <p:cNvPr id="35" name="Picture 34">
            <a:extLst>
              <a:ext uri="{FF2B5EF4-FFF2-40B4-BE49-F238E27FC236}">
                <a16:creationId xmlns:a16="http://schemas.microsoft.com/office/drawing/2014/main" id="{4E062020-A902-3B94-E215-6402F32143BB}"/>
              </a:ext>
            </a:extLst>
          </p:cNvPr>
          <p:cNvPicPr>
            <a:picLocks noChangeAspect="1"/>
          </p:cNvPicPr>
          <p:nvPr/>
        </p:nvPicPr>
        <p:blipFill>
          <a:blip r:embed="rId6"/>
          <a:stretch>
            <a:fillRect/>
          </a:stretch>
        </p:blipFill>
        <p:spPr>
          <a:xfrm>
            <a:off x="-219875" y="-525305"/>
            <a:ext cx="1864484" cy="2061233"/>
          </a:xfrm>
          <a:prstGeom prst="rect">
            <a:avLst/>
          </a:prstGeom>
        </p:spPr>
      </p:pic>
    </p:spTree>
    <p:extLst>
      <p:ext uri="{BB962C8B-B14F-4D97-AF65-F5344CB8AC3E}">
        <p14:creationId xmlns:p14="http://schemas.microsoft.com/office/powerpoint/2010/main" val="20529979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5">
            <a:lumMod val="60000"/>
            <a:lumOff val="40000"/>
          </a:schemeClr>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6B3ECDE-5106-B5C3-8E5D-5B7373121ABE}"/>
              </a:ext>
            </a:extLst>
          </p:cNvPr>
          <p:cNvPicPr>
            <a:picLocks noChangeAspect="1"/>
          </p:cNvPicPr>
          <p:nvPr/>
        </p:nvPicPr>
        <p:blipFill>
          <a:blip r:embed="rId2"/>
          <a:stretch>
            <a:fillRect/>
          </a:stretch>
        </p:blipFill>
        <p:spPr>
          <a:xfrm>
            <a:off x="5568929" y="-15498"/>
            <a:ext cx="2420448" cy="1288809"/>
          </a:xfrm>
          <a:prstGeom prst="ellipse">
            <a:avLst/>
          </a:prstGeom>
        </p:spPr>
      </p:pic>
      <p:pic>
        <p:nvPicPr>
          <p:cNvPr id="7" name="Picture 6">
            <a:extLst>
              <a:ext uri="{FF2B5EF4-FFF2-40B4-BE49-F238E27FC236}">
                <a16:creationId xmlns:a16="http://schemas.microsoft.com/office/drawing/2014/main" id="{F49DD388-CFEB-3C53-250C-057F95B7106C}"/>
              </a:ext>
            </a:extLst>
          </p:cNvPr>
          <p:cNvPicPr>
            <a:picLocks noChangeAspect="1"/>
          </p:cNvPicPr>
          <p:nvPr/>
        </p:nvPicPr>
        <p:blipFill>
          <a:blip r:embed="rId3"/>
          <a:stretch>
            <a:fillRect/>
          </a:stretch>
        </p:blipFill>
        <p:spPr>
          <a:xfrm>
            <a:off x="7989377" y="1131004"/>
            <a:ext cx="3359738" cy="1511882"/>
          </a:xfrm>
          <a:prstGeom prst="ellipse">
            <a:avLst/>
          </a:prstGeom>
        </p:spPr>
      </p:pic>
      <p:pic>
        <p:nvPicPr>
          <p:cNvPr id="9" name="Picture 8">
            <a:extLst>
              <a:ext uri="{FF2B5EF4-FFF2-40B4-BE49-F238E27FC236}">
                <a16:creationId xmlns:a16="http://schemas.microsoft.com/office/drawing/2014/main" id="{3AC060D8-4343-E8E6-9C89-E383141CDBB3}"/>
              </a:ext>
            </a:extLst>
          </p:cNvPr>
          <p:cNvPicPr>
            <a:picLocks noChangeAspect="1"/>
          </p:cNvPicPr>
          <p:nvPr/>
        </p:nvPicPr>
        <p:blipFill>
          <a:blip r:embed="rId4"/>
          <a:stretch>
            <a:fillRect/>
          </a:stretch>
        </p:blipFill>
        <p:spPr>
          <a:xfrm>
            <a:off x="5888372" y="2796030"/>
            <a:ext cx="2651625" cy="1539346"/>
          </a:xfrm>
          <a:prstGeom prst="ellipse">
            <a:avLst/>
          </a:prstGeom>
        </p:spPr>
      </p:pic>
      <p:sp>
        <p:nvSpPr>
          <p:cNvPr id="11" name="Rectangle 10">
            <a:extLst>
              <a:ext uri="{FF2B5EF4-FFF2-40B4-BE49-F238E27FC236}">
                <a16:creationId xmlns:a16="http://schemas.microsoft.com/office/drawing/2014/main" id="{2AB75E22-C510-FC27-7ADB-F6DC80A07FDA}"/>
              </a:ext>
            </a:extLst>
          </p:cNvPr>
          <p:cNvSpPr/>
          <p:nvPr/>
        </p:nvSpPr>
        <p:spPr>
          <a:xfrm>
            <a:off x="208393" y="537421"/>
            <a:ext cx="5110951" cy="646331"/>
          </a:xfrm>
          <a:prstGeom prst="rect">
            <a:avLst/>
          </a:prstGeom>
          <a:noFill/>
        </p:spPr>
        <p:txBody>
          <a:bodyPr wrap="none" lIns="91440" tIns="45720" rIns="91440" bIns="45720">
            <a:spAutoFit/>
          </a:bodyPr>
          <a:lstStyle/>
          <a:p>
            <a:pPr algn="ctr"/>
            <a:r>
              <a:rPr lang="en-GB" sz="3600" b="1" cap="none" spc="0" dirty="0">
                <a:ln w="9525">
                  <a:solidFill>
                    <a:schemeClr val="bg1"/>
                  </a:solidFill>
                  <a:prstDash val="solid"/>
                </a:ln>
                <a:effectLst>
                  <a:outerShdw blurRad="12700" dist="38100" dir="2700000" algn="tl" rotWithShape="0">
                    <a:schemeClr val="bg1">
                      <a:lumMod val="50000"/>
                    </a:schemeClr>
                  </a:outerShdw>
                </a:effectLst>
              </a:rPr>
              <a:t>➪ </a:t>
            </a:r>
            <a:r>
              <a:rPr lang="en-GB" sz="3600" b="1" cap="none" spc="0" dirty="0">
                <a:ln w="9525">
                  <a:solidFill>
                    <a:schemeClr val="bg1"/>
                  </a:solidFill>
                  <a:prstDash val="solid"/>
                </a:ln>
                <a:solidFill>
                  <a:schemeClr val="bg1"/>
                </a:solidFill>
                <a:effectLst>
                  <a:outerShdw blurRad="12700" dist="38100" dir="2700000" algn="tl" rotWithShape="0">
                    <a:schemeClr val="bg1">
                      <a:lumMod val="50000"/>
                    </a:schemeClr>
                  </a:outerShdw>
                </a:effectLst>
              </a:rPr>
              <a:t>User Friendly Interface</a:t>
            </a:r>
          </a:p>
        </p:txBody>
      </p:sp>
      <p:sp>
        <p:nvSpPr>
          <p:cNvPr id="12" name="Rectangle 11">
            <a:extLst>
              <a:ext uri="{FF2B5EF4-FFF2-40B4-BE49-F238E27FC236}">
                <a16:creationId xmlns:a16="http://schemas.microsoft.com/office/drawing/2014/main" id="{458DAD53-1742-5B13-63A1-D4B5F7ADE724}"/>
              </a:ext>
            </a:extLst>
          </p:cNvPr>
          <p:cNvSpPr/>
          <p:nvPr/>
        </p:nvSpPr>
        <p:spPr>
          <a:xfrm>
            <a:off x="187801" y="1783973"/>
            <a:ext cx="6277488" cy="646331"/>
          </a:xfrm>
          <a:prstGeom prst="rect">
            <a:avLst/>
          </a:prstGeom>
          <a:noFill/>
        </p:spPr>
        <p:txBody>
          <a:bodyPr wrap="none" lIns="91440" tIns="45720" rIns="91440" bIns="45720">
            <a:spAutoFit/>
          </a:bodyPr>
          <a:lstStyle/>
          <a:p>
            <a:pPr algn="ctr"/>
            <a:r>
              <a:rPr lang="en-GB" sz="3600" b="1" dirty="0">
                <a:ln w="9525">
                  <a:solidFill>
                    <a:schemeClr val="bg1"/>
                  </a:solidFill>
                  <a:prstDash val="solid"/>
                </a:ln>
                <a:effectLst>
                  <a:outerShdw blurRad="12700" dist="38100" dir="2700000" algn="tl" rotWithShape="0">
                    <a:schemeClr val="bg1">
                      <a:lumMod val="50000"/>
                    </a:schemeClr>
                  </a:outerShdw>
                </a:effectLst>
              </a:rPr>
              <a:t>➪ </a:t>
            </a:r>
            <a:r>
              <a:rPr lang="en-GB" sz="3600" b="1" dirty="0">
                <a:ln w="9525">
                  <a:solidFill>
                    <a:schemeClr val="bg1"/>
                  </a:solidFill>
                  <a:prstDash val="solid"/>
                </a:ln>
                <a:solidFill>
                  <a:schemeClr val="bg1"/>
                </a:solidFill>
                <a:effectLst>
                  <a:outerShdw blurRad="12700" dist="38100" dir="2700000" algn="tl" rotWithShape="0">
                    <a:schemeClr val="bg1">
                      <a:lumMod val="50000"/>
                    </a:schemeClr>
                  </a:outerShdw>
                </a:effectLst>
              </a:rPr>
              <a:t>Secure and Smooth payment</a:t>
            </a:r>
            <a:endParaRPr lang="en-GB" sz="3600" b="1" cap="none" spc="0" dirty="0">
              <a:ln w="9525">
                <a:solidFill>
                  <a:schemeClr val="bg1"/>
                </a:solidFill>
                <a:prstDash val="solid"/>
              </a:ln>
              <a:solidFill>
                <a:schemeClr val="bg1"/>
              </a:solidFill>
              <a:effectLst>
                <a:outerShdw blurRad="12700" dist="38100" dir="2700000" algn="tl" rotWithShape="0">
                  <a:schemeClr val="bg1">
                    <a:lumMod val="50000"/>
                  </a:schemeClr>
                </a:outerShdw>
              </a:effectLst>
            </a:endParaRPr>
          </a:p>
        </p:txBody>
      </p:sp>
      <p:sp>
        <p:nvSpPr>
          <p:cNvPr id="13" name="Rectangle 12">
            <a:extLst>
              <a:ext uri="{FF2B5EF4-FFF2-40B4-BE49-F238E27FC236}">
                <a16:creationId xmlns:a16="http://schemas.microsoft.com/office/drawing/2014/main" id="{92926A78-83C2-49B2-1046-612FEF6CD9D3}"/>
              </a:ext>
            </a:extLst>
          </p:cNvPr>
          <p:cNvSpPr/>
          <p:nvPr/>
        </p:nvSpPr>
        <p:spPr>
          <a:xfrm>
            <a:off x="187801" y="3105834"/>
            <a:ext cx="4329583" cy="646331"/>
          </a:xfrm>
          <a:prstGeom prst="rect">
            <a:avLst/>
          </a:prstGeom>
          <a:noFill/>
        </p:spPr>
        <p:txBody>
          <a:bodyPr wrap="none" lIns="91440" tIns="45720" rIns="91440" bIns="45720">
            <a:spAutoFit/>
          </a:bodyPr>
          <a:lstStyle/>
          <a:p>
            <a:pPr algn="ctr"/>
            <a:r>
              <a:rPr lang="en-GB" sz="3600" b="1" cap="none" spc="0" dirty="0">
                <a:ln w="9525">
                  <a:solidFill>
                    <a:schemeClr val="bg1"/>
                  </a:solidFill>
                  <a:prstDash val="solid"/>
                </a:ln>
                <a:effectLst>
                  <a:outerShdw blurRad="12700" dist="38100" dir="2700000" algn="tl" rotWithShape="0">
                    <a:schemeClr val="bg1">
                      <a:lumMod val="50000"/>
                    </a:schemeClr>
                  </a:outerShdw>
                </a:effectLst>
              </a:rPr>
              <a:t>➪ </a:t>
            </a:r>
            <a:r>
              <a:rPr lang="en-GB" sz="3600" b="1" cap="none" spc="0" dirty="0">
                <a:ln w="9525">
                  <a:solidFill>
                    <a:schemeClr val="bg1"/>
                  </a:solidFill>
                  <a:prstDash val="solid"/>
                </a:ln>
                <a:solidFill>
                  <a:schemeClr val="bg1"/>
                </a:solidFill>
                <a:effectLst>
                  <a:outerShdw blurRad="12700" dist="38100" dir="2700000" algn="tl" rotWithShape="0">
                    <a:schemeClr val="bg1">
                      <a:lumMod val="50000"/>
                    </a:schemeClr>
                  </a:outerShdw>
                </a:effectLst>
              </a:rPr>
              <a:t>Real Time Tracking</a:t>
            </a:r>
          </a:p>
        </p:txBody>
      </p:sp>
      <p:pic>
        <p:nvPicPr>
          <p:cNvPr id="16" name="Picture 15">
            <a:extLst>
              <a:ext uri="{FF2B5EF4-FFF2-40B4-BE49-F238E27FC236}">
                <a16:creationId xmlns:a16="http://schemas.microsoft.com/office/drawing/2014/main" id="{B9B36C67-0F6B-E252-A62A-5FABC7713EEB}"/>
              </a:ext>
            </a:extLst>
          </p:cNvPr>
          <p:cNvPicPr>
            <a:picLocks noChangeAspect="1"/>
          </p:cNvPicPr>
          <p:nvPr/>
        </p:nvPicPr>
        <p:blipFill>
          <a:blip r:embed="rId5"/>
          <a:stretch>
            <a:fillRect/>
          </a:stretch>
        </p:blipFill>
        <p:spPr>
          <a:xfrm>
            <a:off x="9381887" y="3422713"/>
            <a:ext cx="2458196" cy="1539346"/>
          </a:xfrm>
          <a:prstGeom prst="ellipse">
            <a:avLst/>
          </a:prstGeom>
        </p:spPr>
      </p:pic>
      <p:sp>
        <p:nvSpPr>
          <p:cNvPr id="17" name="Rectangle 16">
            <a:extLst>
              <a:ext uri="{FF2B5EF4-FFF2-40B4-BE49-F238E27FC236}">
                <a16:creationId xmlns:a16="http://schemas.microsoft.com/office/drawing/2014/main" id="{535C3AE5-9DFE-891E-20BC-387E50A2BB15}"/>
              </a:ext>
            </a:extLst>
          </p:cNvPr>
          <p:cNvSpPr/>
          <p:nvPr/>
        </p:nvSpPr>
        <p:spPr>
          <a:xfrm>
            <a:off x="187801" y="4315728"/>
            <a:ext cx="3291991" cy="646331"/>
          </a:xfrm>
          <a:prstGeom prst="rect">
            <a:avLst/>
          </a:prstGeom>
          <a:noFill/>
        </p:spPr>
        <p:txBody>
          <a:bodyPr wrap="none" lIns="91440" tIns="45720" rIns="91440" bIns="45720">
            <a:spAutoFit/>
          </a:bodyPr>
          <a:lstStyle/>
          <a:p>
            <a:pPr algn="ctr"/>
            <a:r>
              <a:rPr lang="en-GB" sz="3600" b="1" cap="none" spc="0" dirty="0">
                <a:ln w="9525">
                  <a:solidFill>
                    <a:schemeClr val="bg1"/>
                  </a:solidFill>
                  <a:prstDash val="solid"/>
                </a:ln>
                <a:effectLst>
                  <a:outerShdw blurRad="12700" dist="38100" dir="2700000" algn="tl" rotWithShape="0">
                    <a:schemeClr val="bg1">
                      <a:lumMod val="50000"/>
                    </a:schemeClr>
                  </a:outerShdw>
                </a:effectLst>
              </a:rPr>
              <a:t>➪ </a:t>
            </a:r>
            <a:r>
              <a:rPr lang="en-GB" sz="3600" b="1" cap="none" spc="0" dirty="0">
                <a:ln w="9525">
                  <a:solidFill>
                    <a:schemeClr val="bg1"/>
                  </a:solidFill>
                  <a:prstDash val="solid"/>
                </a:ln>
                <a:solidFill>
                  <a:schemeClr val="bg1"/>
                </a:solidFill>
                <a:effectLst>
                  <a:outerShdw blurRad="12700" dist="38100" dir="2700000" algn="tl" rotWithShape="0">
                    <a:schemeClr val="bg1">
                      <a:lumMod val="50000"/>
                    </a:schemeClr>
                  </a:outerShdw>
                </a:effectLst>
              </a:rPr>
              <a:t>Group orders</a:t>
            </a:r>
          </a:p>
        </p:txBody>
      </p:sp>
      <p:sp>
        <p:nvSpPr>
          <p:cNvPr id="19" name="Rectangle 18">
            <a:extLst>
              <a:ext uri="{FF2B5EF4-FFF2-40B4-BE49-F238E27FC236}">
                <a16:creationId xmlns:a16="http://schemas.microsoft.com/office/drawing/2014/main" id="{75161311-AAB9-167C-CFA9-0873CD532829}"/>
              </a:ext>
            </a:extLst>
          </p:cNvPr>
          <p:cNvSpPr/>
          <p:nvPr/>
        </p:nvSpPr>
        <p:spPr>
          <a:xfrm>
            <a:off x="53441" y="5414486"/>
            <a:ext cx="7160743" cy="646331"/>
          </a:xfrm>
          <a:prstGeom prst="rect">
            <a:avLst/>
          </a:prstGeom>
          <a:noFill/>
        </p:spPr>
        <p:txBody>
          <a:bodyPr wrap="none" lIns="91440" tIns="45720" rIns="91440" bIns="45720">
            <a:spAutoFit/>
          </a:bodyPr>
          <a:lstStyle/>
          <a:p>
            <a:pPr algn="ctr"/>
            <a:r>
              <a:rPr lang="en-GB" sz="3600" b="1" cap="none" spc="0" dirty="0">
                <a:ln w="9525">
                  <a:solidFill>
                    <a:schemeClr val="bg1"/>
                  </a:solidFill>
                  <a:prstDash val="solid"/>
                </a:ln>
                <a:effectLst>
                  <a:outerShdw blurRad="12700" dist="38100" dir="2700000" algn="tl" rotWithShape="0">
                    <a:schemeClr val="bg1">
                      <a:lumMod val="50000"/>
                    </a:schemeClr>
                  </a:outerShdw>
                </a:effectLst>
              </a:rPr>
              <a:t> ➪ </a:t>
            </a:r>
            <a:r>
              <a:rPr lang="en-GB" sz="3600" b="1" cap="none" spc="0" dirty="0">
                <a:ln w="9525">
                  <a:solidFill>
                    <a:schemeClr val="bg1"/>
                  </a:solidFill>
                  <a:prstDash val="solid"/>
                </a:ln>
                <a:solidFill>
                  <a:schemeClr val="bg1"/>
                </a:solidFill>
                <a:effectLst>
                  <a:outerShdw blurRad="12700" dist="38100" dir="2700000" algn="tl" rotWithShape="0">
                    <a:schemeClr val="bg1">
                      <a:lumMod val="50000"/>
                    </a:schemeClr>
                  </a:outerShdw>
                </a:effectLst>
              </a:rPr>
              <a:t>Integration with third-party apps</a:t>
            </a:r>
          </a:p>
        </p:txBody>
      </p:sp>
      <p:pic>
        <p:nvPicPr>
          <p:cNvPr id="21" name="Picture 20">
            <a:extLst>
              <a:ext uri="{FF2B5EF4-FFF2-40B4-BE49-F238E27FC236}">
                <a16:creationId xmlns:a16="http://schemas.microsoft.com/office/drawing/2014/main" id="{DF64BCDF-3316-DCDE-28C6-BAD3C35BC648}"/>
              </a:ext>
            </a:extLst>
          </p:cNvPr>
          <p:cNvPicPr>
            <a:picLocks noChangeAspect="1"/>
          </p:cNvPicPr>
          <p:nvPr/>
        </p:nvPicPr>
        <p:blipFill>
          <a:blip r:embed="rId6"/>
          <a:stretch>
            <a:fillRect/>
          </a:stretch>
        </p:blipFill>
        <p:spPr>
          <a:xfrm>
            <a:off x="7638456" y="5244461"/>
            <a:ext cx="2556964" cy="1632711"/>
          </a:xfrm>
          <a:prstGeom prst="ellipse">
            <a:avLst/>
          </a:prstGeom>
        </p:spPr>
      </p:pic>
    </p:spTree>
    <p:extLst>
      <p:ext uri="{BB962C8B-B14F-4D97-AF65-F5344CB8AC3E}">
        <p14:creationId xmlns:p14="http://schemas.microsoft.com/office/powerpoint/2010/main" val="32717770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9000">
              <a:schemeClr val="accent1">
                <a:lumMod val="50000"/>
              </a:schemeClr>
            </a:gs>
            <a:gs pos="90000">
              <a:schemeClr val="accent1">
                <a:lumMod val="45000"/>
                <a:lumOff val="55000"/>
              </a:schemeClr>
            </a:gs>
            <a:gs pos="100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357B9361-5F02-D887-0E52-E55D32E3BFFB}"/>
              </a:ext>
            </a:extLst>
          </p:cNvPr>
          <p:cNvSpPr txBox="1"/>
          <p:nvPr/>
        </p:nvSpPr>
        <p:spPr>
          <a:xfrm>
            <a:off x="72571" y="1161143"/>
            <a:ext cx="6096000" cy="369332"/>
          </a:xfrm>
          <a:prstGeom prst="rect">
            <a:avLst/>
          </a:prstGeom>
          <a:noFill/>
        </p:spPr>
        <p:txBody>
          <a:bodyPr wrap="square" rtlCol="0">
            <a:spAutoFit/>
          </a:bodyPr>
          <a:lstStyle/>
          <a:p>
            <a:r>
              <a:rPr lang="en-US" dirty="0">
                <a:solidFill>
                  <a:schemeClr val="bg1"/>
                </a:solidFill>
              </a:rPr>
              <a:t>❃ </a:t>
            </a:r>
          </a:p>
        </p:txBody>
      </p:sp>
      <p:pic>
        <p:nvPicPr>
          <p:cNvPr id="28" name="Picture 27">
            <a:extLst>
              <a:ext uri="{FF2B5EF4-FFF2-40B4-BE49-F238E27FC236}">
                <a16:creationId xmlns:a16="http://schemas.microsoft.com/office/drawing/2014/main" id="{DEFF08AB-1526-F6A2-B185-56BECB877E58}"/>
              </a:ext>
            </a:extLst>
          </p:cNvPr>
          <p:cNvPicPr>
            <a:picLocks noChangeAspect="1"/>
          </p:cNvPicPr>
          <p:nvPr/>
        </p:nvPicPr>
        <p:blipFill>
          <a:blip r:embed="rId2"/>
          <a:stretch>
            <a:fillRect/>
          </a:stretch>
        </p:blipFill>
        <p:spPr>
          <a:xfrm>
            <a:off x="4325257" y="-375557"/>
            <a:ext cx="10435772" cy="6933355"/>
          </a:xfrm>
          <a:prstGeom prst="rect">
            <a:avLst/>
          </a:prstGeom>
        </p:spPr>
      </p:pic>
      <p:sp>
        <p:nvSpPr>
          <p:cNvPr id="29" name="Rectangle 28">
            <a:extLst>
              <a:ext uri="{FF2B5EF4-FFF2-40B4-BE49-F238E27FC236}">
                <a16:creationId xmlns:a16="http://schemas.microsoft.com/office/drawing/2014/main" id="{1BE90A12-1853-0A84-511F-52D1C3A63415}"/>
              </a:ext>
            </a:extLst>
          </p:cNvPr>
          <p:cNvSpPr/>
          <p:nvPr/>
        </p:nvSpPr>
        <p:spPr>
          <a:xfrm>
            <a:off x="1" y="0"/>
            <a:ext cx="12917714" cy="6858000"/>
          </a:xfrm>
          <a:custGeom>
            <a:avLst/>
            <a:gdLst>
              <a:gd name="connsiteX0" fmla="*/ 0 w 12917714"/>
              <a:gd name="connsiteY0" fmla="*/ 0 h 6858000"/>
              <a:gd name="connsiteX1" fmla="*/ 12917714 w 12917714"/>
              <a:gd name="connsiteY1" fmla="*/ 0 h 6858000"/>
              <a:gd name="connsiteX2" fmla="*/ 12917714 w 12917714"/>
              <a:gd name="connsiteY2" fmla="*/ 6858000 h 6858000"/>
              <a:gd name="connsiteX3" fmla="*/ 0 w 12917714"/>
              <a:gd name="connsiteY3" fmla="*/ 6858000 h 6858000"/>
              <a:gd name="connsiteX4" fmla="*/ 0 w 12917714"/>
              <a:gd name="connsiteY4" fmla="*/ 0 h 6858000"/>
              <a:gd name="connsiteX0" fmla="*/ 0 w 12917714"/>
              <a:gd name="connsiteY0" fmla="*/ 0 h 6858000"/>
              <a:gd name="connsiteX1" fmla="*/ 4586513 w 12917714"/>
              <a:gd name="connsiteY1" fmla="*/ 14514 h 6858000"/>
              <a:gd name="connsiteX2" fmla="*/ 12917714 w 12917714"/>
              <a:gd name="connsiteY2" fmla="*/ 0 h 6858000"/>
              <a:gd name="connsiteX3" fmla="*/ 12917714 w 12917714"/>
              <a:gd name="connsiteY3" fmla="*/ 6858000 h 6858000"/>
              <a:gd name="connsiteX4" fmla="*/ 0 w 12917714"/>
              <a:gd name="connsiteY4" fmla="*/ 6858000 h 6858000"/>
              <a:gd name="connsiteX5" fmla="*/ 0 w 12917714"/>
              <a:gd name="connsiteY5" fmla="*/ 0 h 6858000"/>
              <a:gd name="connsiteX0" fmla="*/ 0 w 12917714"/>
              <a:gd name="connsiteY0" fmla="*/ 0 h 6858000"/>
              <a:gd name="connsiteX1" fmla="*/ 4586513 w 12917714"/>
              <a:gd name="connsiteY1" fmla="*/ 14514 h 6858000"/>
              <a:gd name="connsiteX2" fmla="*/ 9100456 w 12917714"/>
              <a:gd name="connsiteY2" fmla="*/ 14514 h 6858000"/>
              <a:gd name="connsiteX3" fmla="*/ 12917714 w 12917714"/>
              <a:gd name="connsiteY3" fmla="*/ 0 h 6858000"/>
              <a:gd name="connsiteX4" fmla="*/ 12917714 w 12917714"/>
              <a:gd name="connsiteY4" fmla="*/ 6858000 h 6858000"/>
              <a:gd name="connsiteX5" fmla="*/ 0 w 12917714"/>
              <a:gd name="connsiteY5" fmla="*/ 6858000 h 6858000"/>
              <a:gd name="connsiteX6" fmla="*/ 0 w 12917714"/>
              <a:gd name="connsiteY6" fmla="*/ 0 h 6858000"/>
              <a:gd name="connsiteX0" fmla="*/ 0 w 12917714"/>
              <a:gd name="connsiteY0" fmla="*/ 0 h 6858000"/>
              <a:gd name="connsiteX1" fmla="*/ 4586513 w 12917714"/>
              <a:gd name="connsiteY1" fmla="*/ 14514 h 6858000"/>
              <a:gd name="connsiteX2" fmla="*/ 9100456 w 12917714"/>
              <a:gd name="connsiteY2" fmla="*/ 14514 h 6858000"/>
              <a:gd name="connsiteX3" fmla="*/ 12917714 w 12917714"/>
              <a:gd name="connsiteY3" fmla="*/ 0 h 6858000"/>
              <a:gd name="connsiteX4" fmla="*/ 12903199 w 12917714"/>
              <a:gd name="connsiteY4" fmla="*/ 3556000 h 6858000"/>
              <a:gd name="connsiteX5" fmla="*/ 12917714 w 12917714"/>
              <a:gd name="connsiteY5" fmla="*/ 6858000 h 6858000"/>
              <a:gd name="connsiteX6" fmla="*/ 0 w 12917714"/>
              <a:gd name="connsiteY6" fmla="*/ 6858000 h 6858000"/>
              <a:gd name="connsiteX7" fmla="*/ 0 w 12917714"/>
              <a:gd name="connsiteY7" fmla="*/ 0 h 6858000"/>
              <a:gd name="connsiteX0" fmla="*/ 0 w 12917714"/>
              <a:gd name="connsiteY0" fmla="*/ 0 h 6858000"/>
              <a:gd name="connsiteX1" fmla="*/ 4586513 w 12917714"/>
              <a:gd name="connsiteY1" fmla="*/ 14514 h 6858000"/>
              <a:gd name="connsiteX2" fmla="*/ 9129484 w 12917714"/>
              <a:gd name="connsiteY2" fmla="*/ 29028 h 6858000"/>
              <a:gd name="connsiteX3" fmla="*/ 12917714 w 12917714"/>
              <a:gd name="connsiteY3" fmla="*/ 0 h 6858000"/>
              <a:gd name="connsiteX4" fmla="*/ 12903199 w 12917714"/>
              <a:gd name="connsiteY4" fmla="*/ 3556000 h 6858000"/>
              <a:gd name="connsiteX5" fmla="*/ 12917714 w 12917714"/>
              <a:gd name="connsiteY5" fmla="*/ 6858000 h 6858000"/>
              <a:gd name="connsiteX6" fmla="*/ 0 w 12917714"/>
              <a:gd name="connsiteY6" fmla="*/ 6858000 h 6858000"/>
              <a:gd name="connsiteX7" fmla="*/ 0 w 12917714"/>
              <a:gd name="connsiteY7" fmla="*/ 0 h 6858000"/>
              <a:gd name="connsiteX0" fmla="*/ 0 w 12917714"/>
              <a:gd name="connsiteY0" fmla="*/ 0 h 6858000"/>
              <a:gd name="connsiteX1" fmla="*/ 4586513 w 12917714"/>
              <a:gd name="connsiteY1" fmla="*/ 14514 h 6858000"/>
              <a:gd name="connsiteX2" fmla="*/ 9129484 w 12917714"/>
              <a:gd name="connsiteY2" fmla="*/ 29028 h 6858000"/>
              <a:gd name="connsiteX3" fmla="*/ 9100457 w 12917714"/>
              <a:gd name="connsiteY3" fmla="*/ 2801257 h 6858000"/>
              <a:gd name="connsiteX4" fmla="*/ 12903199 w 12917714"/>
              <a:gd name="connsiteY4" fmla="*/ 3556000 h 6858000"/>
              <a:gd name="connsiteX5" fmla="*/ 12917714 w 12917714"/>
              <a:gd name="connsiteY5" fmla="*/ 6858000 h 6858000"/>
              <a:gd name="connsiteX6" fmla="*/ 0 w 12917714"/>
              <a:gd name="connsiteY6" fmla="*/ 6858000 h 6858000"/>
              <a:gd name="connsiteX7" fmla="*/ 0 w 12917714"/>
              <a:gd name="connsiteY7" fmla="*/ 0 h 6858000"/>
              <a:gd name="connsiteX0" fmla="*/ 0 w 12917714"/>
              <a:gd name="connsiteY0" fmla="*/ 0 h 6858000"/>
              <a:gd name="connsiteX1" fmla="*/ 4586513 w 12917714"/>
              <a:gd name="connsiteY1" fmla="*/ 14514 h 6858000"/>
              <a:gd name="connsiteX2" fmla="*/ 7866741 w 12917714"/>
              <a:gd name="connsiteY2" fmla="*/ 1219200 h 6858000"/>
              <a:gd name="connsiteX3" fmla="*/ 9100457 w 12917714"/>
              <a:gd name="connsiteY3" fmla="*/ 2801257 h 6858000"/>
              <a:gd name="connsiteX4" fmla="*/ 12903199 w 12917714"/>
              <a:gd name="connsiteY4" fmla="*/ 3556000 h 6858000"/>
              <a:gd name="connsiteX5" fmla="*/ 12917714 w 12917714"/>
              <a:gd name="connsiteY5" fmla="*/ 6858000 h 6858000"/>
              <a:gd name="connsiteX6" fmla="*/ 0 w 12917714"/>
              <a:gd name="connsiteY6" fmla="*/ 6858000 h 6858000"/>
              <a:gd name="connsiteX7" fmla="*/ 0 w 12917714"/>
              <a:gd name="connsiteY7" fmla="*/ 0 h 6858000"/>
              <a:gd name="connsiteX0" fmla="*/ 0 w 12917714"/>
              <a:gd name="connsiteY0" fmla="*/ 0 h 6858000"/>
              <a:gd name="connsiteX1" fmla="*/ 4586513 w 12917714"/>
              <a:gd name="connsiteY1" fmla="*/ 14514 h 6858000"/>
              <a:gd name="connsiteX2" fmla="*/ 7866741 w 12917714"/>
              <a:gd name="connsiteY2" fmla="*/ 1219200 h 6858000"/>
              <a:gd name="connsiteX3" fmla="*/ 9100457 w 12917714"/>
              <a:gd name="connsiteY3" fmla="*/ 2801257 h 6858000"/>
              <a:gd name="connsiteX4" fmla="*/ 12903199 w 12917714"/>
              <a:gd name="connsiteY4" fmla="*/ 3556000 h 6858000"/>
              <a:gd name="connsiteX5" fmla="*/ 12917714 w 12917714"/>
              <a:gd name="connsiteY5" fmla="*/ 6858000 h 6858000"/>
              <a:gd name="connsiteX6" fmla="*/ 0 w 12917714"/>
              <a:gd name="connsiteY6" fmla="*/ 6858000 h 6858000"/>
              <a:gd name="connsiteX7" fmla="*/ 0 w 12917714"/>
              <a:gd name="connsiteY7" fmla="*/ 0 h 6858000"/>
              <a:gd name="connsiteX0" fmla="*/ 0 w 12917714"/>
              <a:gd name="connsiteY0" fmla="*/ 0 h 6858000"/>
              <a:gd name="connsiteX1" fmla="*/ 4586513 w 12917714"/>
              <a:gd name="connsiteY1" fmla="*/ 14514 h 6858000"/>
              <a:gd name="connsiteX2" fmla="*/ 7866741 w 12917714"/>
              <a:gd name="connsiteY2" fmla="*/ 1219200 h 6858000"/>
              <a:gd name="connsiteX3" fmla="*/ 9100457 w 12917714"/>
              <a:gd name="connsiteY3" fmla="*/ 2801257 h 6858000"/>
              <a:gd name="connsiteX4" fmla="*/ 12903199 w 12917714"/>
              <a:gd name="connsiteY4" fmla="*/ 3556000 h 6858000"/>
              <a:gd name="connsiteX5" fmla="*/ 12917714 w 12917714"/>
              <a:gd name="connsiteY5" fmla="*/ 6858000 h 6858000"/>
              <a:gd name="connsiteX6" fmla="*/ 0 w 12917714"/>
              <a:gd name="connsiteY6" fmla="*/ 6858000 h 6858000"/>
              <a:gd name="connsiteX7" fmla="*/ 0 w 12917714"/>
              <a:gd name="connsiteY7" fmla="*/ 0 h 6858000"/>
              <a:gd name="connsiteX0" fmla="*/ 0 w 12917714"/>
              <a:gd name="connsiteY0" fmla="*/ 0 h 6858000"/>
              <a:gd name="connsiteX1" fmla="*/ 4586513 w 12917714"/>
              <a:gd name="connsiteY1" fmla="*/ 14514 h 6858000"/>
              <a:gd name="connsiteX2" fmla="*/ 7866741 w 12917714"/>
              <a:gd name="connsiteY2" fmla="*/ 1219200 h 6858000"/>
              <a:gd name="connsiteX3" fmla="*/ 9100457 w 12917714"/>
              <a:gd name="connsiteY3" fmla="*/ 2801257 h 6858000"/>
              <a:gd name="connsiteX4" fmla="*/ 12903199 w 12917714"/>
              <a:gd name="connsiteY4" fmla="*/ 3556000 h 6858000"/>
              <a:gd name="connsiteX5" fmla="*/ 12917714 w 12917714"/>
              <a:gd name="connsiteY5" fmla="*/ 6858000 h 6858000"/>
              <a:gd name="connsiteX6" fmla="*/ 0 w 12917714"/>
              <a:gd name="connsiteY6" fmla="*/ 6858000 h 6858000"/>
              <a:gd name="connsiteX7" fmla="*/ 0 w 12917714"/>
              <a:gd name="connsiteY7" fmla="*/ 0 h 6858000"/>
              <a:gd name="connsiteX0" fmla="*/ 0 w 12917714"/>
              <a:gd name="connsiteY0" fmla="*/ 0 h 6858000"/>
              <a:gd name="connsiteX1" fmla="*/ 4586513 w 12917714"/>
              <a:gd name="connsiteY1" fmla="*/ 14514 h 6858000"/>
              <a:gd name="connsiteX2" fmla="*/ 7866741 w 12917714"/>
              <a:gd name="connsiteY2" fmla="*/ 1219200 h 6858000"/>
              <a:gd name="connsiteX3" fmla="*/ 9100457 w 12917714"/>
              <a:gd name="connsiteY3" fmla="*/ 2801257 h 6858000"/>
              <a:gd name="connsiteX4" fmla="*/ 12903199 w 12917714"/>
              <a:gd name="connsiteY4" fmla="*/ 3556000 h 6858000"/>
              <a:gd name="connsiteX5" fmla="*/ 12917714 w 12917714"/>
              <a:gd name="connsiteY5" fmla="*/ 6858000 h 6858000"/>
              <a:gd name="connsiteX6" fmla="*/ 0 w 12917714"/>
              <a:gd name="connsiteY6" fmla="*/ 6858000 h 6858000"/>
              <a:gd name="connsiteX7" fmla="*/ 0 w 12917714"/>
              <a:gd name="connsiteY7" fmla="*/ 0 h 6858000"/>
              <a:gd name="connsiteX0" fmla="*/ 0 w 12917714"/>
              <a:gd name="connsiteY0" fmla="*/ 0 h 6858000"/>
              <a:gd name="connsiteX1" fmla="*/ 4586513 w 12917714"/>
              <a:gd name="connsiteY1" fmla="*/ 14514 h 6858000"/>
              <a:gd name="connsiteX2" fmla="*/ 7866741 w 12917714"/>
              <a:gd name="connsiteY2" fmla="*/ 1219200 h 6858000"/>
              <a:gd name="connsiteX3" fmla="*/ 9100457 w 12917714"/>
              <a:gd name="connsiteY3" fmla="*/ 2801257 h 6858000"/>
              <a:gd name="connsiteX4" fmla="*/ 12903199 w 12917714"/>
              <a:gd name="connsiteY4" fmla="*/ 3556000 h 6858000"/>
              <a:gd name="connsiteX5" fmla="*/ 12917714 w 12917714"/>
              <a:gd name="connsiteY5" fmla="*/ 6858000 h 6858000"/>
              <a:gd name="connsiteX6" fmla="*/ 0 w 12917714"/>
              <a:gd name="connsiteY6" fmla="*/ 6858000 h 6858000"/>
              <a:gd name="connsiteX7" fmla="*/ 0 w 12917714"/>
              <a:gd name="connsiteY7" fmla="*/ 0 h 6858000"/>
              <a:gd name="connsiteX0" fmla="*/ 0 w 12917714"/>
              <a:gd name="connsiteY0" fmla="*/ 0 h 6858000"/>
              <a:gd name="connsiteX1" fmla="*/ 4586513 w 12917714"/>
              <a:gd name="connsiteY1" fmla="*/ 14514 h 6858000"/>
              <a:gd name="connsiteX2" fmla="*/ 7866741 w 12917714"/>
              <a:gd name="connsiteY2" fmla="*/ 1219200 h 6858000"/>
              <a:gd name="connsiteX3" fmla="*/ 9100457 w 12917714"/>
              <a:gd name="connsiteY3" fmla="*/ 2801257 h 6858000"/>
              <a:gd name="connsiteX4" fmla="*/ 12903199 w 12917714"/>
              <a:gd name="connsiteY4" fmla="*/ 3556000 h 6858000"/>
              <a:gd name="connsiteX5" fmla="*/ 12917714 w 12917714"/>
              <a:gd name="connsiteY5" fmla="*/ 6858000 h 6858000"/>
              <a:gd name="connsiteX6" fmla="*/ 0 w 12917714"/>
              <a:gd name="connsiteY6" fmla="*/ 6858000 h 6858000"/>
              <a:gd name="connsiteX7" fmla="*/ 0 w 12917714"/>
              <a:gd name="connsiteY7" fmla="*/ 0 h 6858000"/>
              <a:gd name="connsiteX0" fmla="*/ 0 w 12917714"/>
              <a:gd name="connsiteY0" fmla="*/ 0 h 6858000"/>
              <a:gd name="connsiteX1" fmla="*/ 4586513 w 12917714"/>
              <a:gd name="connsiteY1" fmla="*/ 14514 h 6858000"/>
              <a:gd name="connsiteX2" fmla="*/ 7658397 w 12917714"/>
              <a:gd name="connsiteY2" fmla="*/ 1404395 h 6858000"/>
              <a:gd name="connsiteX3" fmla="*/ 9100457 w 12917714"/>
              <a:gd name="connsiteY3" fmla="*/ 2801257 h 6858000"/>
              <a:gd name="connsiteX4" fmla="*/ 12903199 w 12917714"/>
              <a:gd name="connsiteY4" fmla="*/ 3556000 h 6858000"/>
              <a:gd name="connsiteX5" fmla="*/ 12917714 w 12917714"/>
              <a:gd name="connsiteY5" fmla="*/ 6858000 h 6858000"/>
              <a:gd name="connsiteX6" fmla="*/ 0 w 12917714"/>
              <a:gd name="connsiteY6" fmla="*/ 6858000 h 6858000"/>
              <a:gd name="connsiteX7" fmla="*/ 0 w 12917714"/>
              <a:gd name="connsiteY7" fmla="*/ 0 h 6858000"/>
              <a:gd name="connsiteX0" fmla="*/ 0 w 12917714"/>
              <a:gd name="connsiteY0" fmla="*/ 0 h 6858000"/>
              <a:gd name="connsiteX1" fmla="*/ 4586513 w 12917714"/>
              <a:gd name="connsiteY1" fmla="*/ 14514 h 6858000"/>
              <a:gd name="connsiteX2" fmla="*/ 7658397 w 12917714"/>
              <a:gd name="connsiteY2" fmla="*/ 1404395 h 6858000"/>
              <a:gd name="connsiteX3" fmla="*/ 9054159 w 12917714"/>
              <a:gd name="connsiteY3" fmla="*/ 3090624 h 6858000"/>
              <a:gd name="connsiteX4" fmla="*/ 12903199 w 12917714"/>
              <a:gd name="connsiteY4" fmla="*/ 3556000 h 6858000"/>
              <a:gd name="connsiteX5" fmla="*/ 12917714 w 12917714"/>
              <a:gd name="connsiteY5" fmla="*/ 6858000 h 6858000"/>
              <a:gd name="connsiteX6" fmla="*/ 0 w 12917714"/>
              <a:gd name="connsiteY6" fmla="*/ 6858000 h 6858000"/>
              <a:gd name="connsiteX7" fmla="*/ 0 w 12917714"/>
              <a:gd name="connsiteY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17714" h="6858000">
                <a:moveTo>
                  <a:pt x="0" y="0"/>
                </a:moveTo>
                <a:lnTo>
                  <a:pt x="4586513" y="14514"/>
                </a:lnTo>
                <a:cubicBezTo>
                  <a:pt x="5781522" y="-48381"/>
                  <a:pt x="7377788" y="509347"/>
                  <a:pt x="7658397" y="1404395"/>
                </a:cubicBezTo>
                <a:cubicBezTo>
                  <a:pt x="8006619" y="2627698"/>
                  <a:pt x="8480874" y="2933662"/>
                  <a:pt x="9054159" y="3090624"/>
                </a:cubicBezTo>
                <a:cubicBezTo>
                  <a:pt x="10195949" y="3738929"/>
                  <a:pt x="12908037" y="2370667"/>
                  <a:pt x="12903199" y="3556000"/>
                </a:cubicBezTo>
                <a:cubicBezTo>
                  <a:pt x="12908037" y="4656667"/>
                  <a:pt x="12912876" y="5757333"/>
                  <a:pt x="12917714" y="6858000"/>
                </a:cubicBezTo>
                <a:lnTo>
                  <a:pt x="0" y="6858000"/>
                </a:lnTo>
                <a:lnTo>
                  <a:pt x="0" y="0"/>
                </a:lnTo>
                <a:close/>
              </a:path>
            </a:pathLst>
          </a:custGeom>
          <a:gradFill>
            <a:gsLst>
              <a:gs pos="9000">
                <a:schemeClr val="accent1">
                  <a:lumMod val="75000"/>
                </a:schemeClr>
              </a:gs>
              <a:gs pos="90000">
                <a:schemeClr val="accent1">
                  <a:lumMod val="45000"/>
                  <a:lumOff val="55000"/>
                </a:schemeClr>
              </a:gs>
              <a:gs pos="100000">
                <a:schemeClr val="accent1">
                  <a:lumMod val="45000"/>
                  <a:lumOff val="55000"/>
                </a:schemeClr>
              </a:gs>
              <a:gs pos="100000">
                <a:schemeClr val="accent1">
                  <a:lumMod val="30000"/>
                  <a:lumOff val="70000"/>
                </a:schemeClr>
              </a:gs>
            </a:gsLst>
            <a:lin ang="5400000" scaled="1"/>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050297EB-C85D-B199-E111-1911955321DE}"/>
              </a:ext>
            </a:extLst>
          </p:cNvPr>
          <p:cNvSpPr/>
          <p:nvPr/>
        </p:nvSpPr>
        <p:spPr>
          <a:xfrm>
            <a:off x="-454286" y="153055"/>
            <a:ext cx="7149714" cy="707886"/>
          </a:xfrm>
          <a:prstGeom prst="rect">
            <a:avLst/>
          </a:prstGeom>
          <a:noFill/>
        </p:spPr>
        <p:txBody>
          <a:bodyPr wrap="square" lIns="91440" tIns="45720" rIns="91440" bIns="45720">
            <a:spAutoFit/>
          </a:bodyPr>
          <a:lstStyle/>
          <a:p>
            <a:pPr algn="ctr"/>
            <a:r>
              <a:rPr lang="en-GB" sz="4000" b="1" cap="none" spc="0" dirty="0">
                <a:ln w="22225">
                  <a:solidFill>
                    <a:schemeClr val="tx1"/>
                  </a:solidFill>
                  <a:prstDash val="solid"/>
                </a:ln>
                <a:solidFill>
                  <a:schemeClr val="accent2">
                    <a:lumMod val="40000"/>
                    <a:lumOff val="60000"/>
                  </a:schemeClr>
                </a:solidFill>
                <a:effectLst/>
                <a:latin typeface="Baloo Bhaijaan" panose="03080902040302020200" pitchFamily="66" charset="-78"/>
                <a:cs typeface="Baloo Bhaijaan" panose="03080902040302020200" pitchFamily="66" charset="-78"/>
              </a:rPr>
              <a:t>Market Entry Strategies</a:t>
            </a:r>
          </a:p>
        </p:txBody>
      </p:sp>
      <p:sp>
        <p:nvSpPr>
          <p:cNvPr id="32" name="TextBox 31">
            <a:extLst>
              <a:ext uri="{FF2B5EF4-FFF2-40B4-BE49-F238E27FC236}">
                <a16:creationId xmlns:a16="http://schemas.microsoft.com/office/drawing/2014/main" id="{87B05B36-1837-B27B-D930-54356B9FDBA3}"/>
              </a:ext>
            </a:extLst>
          </p:cNvPr>
          <p:cNvSpPr txBox="1"/>
          <p:nvPr/>
        </p:nvSpPr>
        <p:spPr>
          <a:xfrm>
            <a:off x="140410" y="785466"/>
            <a:ext cx="7009305" cy="1384995"/>
          </a:xfrm>
          <a:prstGeom prst="rect">
            <a:avLst/>
          </a:prstGeom>
          <a:noFill/>
        </p:spPr>
        <p:txBody>
          <a:bodyPr wrap="square" rtlCol="0">
            <a:spAutoFit/>
          </a:bodyPr>
          <a:lstStyle/>
          <a:p>
            <a:r>
              <a:rPr lang="en-US" sz="2400" b="1" dirty="0">
                <a:solidFill>
                  <a:schemeClr val="accent2"/>
                </a:solidFill>
              </a:rPr>
              <a:t>TARGET AUDIENCE </a:t>
            </a:r>
          </a:p>
          <a:p>
            <a:r>
              <a:rPr lang="en-US" sz="2000" dirty="0"/>
              <a:t>⦿ health-conscious &amp; fitness freak </a:t>
            </a:r>
          </a:p>
          <a:p>
            <a:r>
              <a:rPr lang="en-US" sz="2000" dirty="0"/>
              <a:t>⦿ Working Professional With Hectic lives  </a:t>
            </a:r>
          </a:p>
          <a:p>
            <a:r>
              <a:rPr lang="en-US" sz="2000" dirty="0"/>
              <a:t>⦿ 18 to 60 age group people</a:t>
            </a:r>
          </a:p>
        </p:txBody>
      </p:sp>
      <p:sp>
        <p:nvSpPr>
          <p:cNvPr id="33" name="TextBox 32">
            <a:extLst>
              <a:ext uri="{FF2B5EF4-FFF2-40B4-BE49-F238E27FC236}">
                <a16:creationId xmlns:a16="http://schemas.microsoft.com/office/drawing/2014/main" id="{934101E1-85EE-27A3-2A36-66A78A318BC3}"/>
              </a:ext>
            </a:extLst>
          </p:cNvPr>
          <p:cNvSpPr txBox="1"/>
          <p:nvPr/>
        </p:nvSpPr>
        <p:spPr>
          <a:xfrm>
            <a:off x="140410" y="2262819"/>
            <a:ext cx="8327573" cy="1261884"/>
          </a:xfrm>
          <a:prstGeom prst="rect">
            <a:avLst/>
          </a:prstGeom>
          <a:noFill/>
        </p:spPr>
        <p:txBody>
          <a:bodyPr wrap="square" rtlCol="0">
            <a:spAutoFit/>
          </a:bodyPr>
          <a:lstStyle/>
          <a:p>
            <a:r>
              <a:rPr lang="en-US" sz="2800" b="1" dirty="0">
                <a:solidFill>
                  <a:srgbClr val="FF0000"/>
                </a:solidFill>
                <a:cs typeface="Baloo Bhaijaan" panose="03080902040302020200" pitchFamily="66" charset="-78"/>
              </a:rPr>
              <a:t>Pricing strategy </a:t>
            </a:r>
          </a:p>
          <a:p>
            <a:r>
              <a:rPr lang="en-US" sz="2000" dirty="0"/>
              <a:t>⦿ Psychological pricing – </a:t>
            </a:r>
            <a:endParaRPr lang="en-US" sz="2000" b="1" dirty="0">
              <a:solidFill>
                <a:srgbClr val="FF0000"/>
              </a:solidFill>
              <a:cs typeface="Baloo Bhaijaan" panose="03080902040302020200" pitchFamily="66" charset="-78"/>
            </a:endParaRPr>
          </a:p>
          <a:p>
            <a:r>
              <a:rPr lang="en-US" sz="2800" b="1" dirty="0">
                <a:solidFill>
                  <a:srgbClr val="FF0000"/>
                </a:solidFill>
                <a:cs typeface="Baloo Bhaijaan" panose="03080902040302020200" pitchFamily="66" charset="-78"/>
              </a:rPr>
              <a:t> </a:t>
            </a:r>
          </a:p>
        </p:txBody>
      </p:sp>
      <p:sp>
        <p:nvSpPr>
          <p:cNvPr id="34" name="TextBox 33">
            <a:extLst>
              <a:ext uri="{FF2B5EF4-FFF2-40B4-BE49-F238E27FC236}">
                <a16:creationId xmlns:a16="http://schemas.microsoft.com/office/drawing/2014/main" id="{33925229-4594-6C7A-C53D-495C50359730}"/>
              </a:ext>
            </a:extLst>
          </p:cNvPr>
          <p:cNvSpPr txBox="1"/>
          <p:nvPr/>
        </p:nvSpPr>
        <p:spPr>
          <a:xfrm>
            <a:off x="75759" y="3207762"/>
            <a:ext cx="8017329" cy="1384995"/>
          </a:xfrm>
          <a:prstGeom prst="rect">
            <a:avLst/>
          </a:prstGeom>
          <a:noFill/>
        </p:spPr>
        <p:txBody>
          <a:bodyPr wrap="square" rtlCol="0">
            <a:spAutoFit/>
          </a:bodyPr>
          <a:lstStyle/>
          <a:p>
            <a:r>
              <a:rPr lang="en-US" sz="2400" b="1" dirty="0">
                <a:solidFill>
                  <a:srgbClr val="7030A0"/>
                </a:solidFill>
                <a:latin typeface="Baloo Bhaijaan" panose="03080902040302020200" pitchFamily="66" charset="-78"/>
                <a:cs typeface="Baloo Bhaijaan" panose="03080902040302020200" pitchFamily="66" charset="-78"/>
              </a:rPr>
              <a:t>Marketing Strategy</a:t>
            </a:r>
          </a:p>
          <a:p>
            <a:r>
              <a:rPr lang="en-US" sz="2000" dirty="0"/>
              <a:t>⦿Social Media Marketing</a:t>
            </a:r>
          </a:p>
          <a:p>
            <a:r>
              <a:rPr lang="en-US" sz="2000" dirty="0"/>
              <a:t>⦿ Email Marketing </a:t>
            </a:r>
          </a:p>
          <a:p>
            <a:r>
              <a:rPr lang="en-US" sz="2000" dirty="0"/>
              <a:t>⦿ Collaborations with Food Vloggers like Sinful Foodie</a:t>
            </a:r>
            <a:endParaRPr lang="en-US" sz="2000" b="1" dirty="0">
              <a:solidFill>
                <a:srgbClr val="7030A0"/>
              </a:solidFill>
              <a:latin typeface="Baloo Bhaijaan" panose="03080902040302020200" pitchFamily="66" charset="-78"/>
              <a:cs typeface="Baloo Bhaijaan" panose="03080902040302020200" pitchFamily="66" charset="-78"/>
            </a:endParaRPr>
          </a:p>
        </p:txBody>
      </p:sp>
      <p:pic>
        <p:nvPicPr>
          <p:cNvPr id="35" name="Picture 34">
            <a:extLst>
              <a:ext uri="{FF2B5EF4-FFF2-40B4-BE49-F238E27FC236}">
                <a16:creationId xmlns:a16="http://schemas.microsoft.com/office/drawing/2014/main" id="{E0F84DA6-6B07-9F10-CCE1-709C9FC383EE}"/>
              </a:ext>
            </a:extLst>
          </p:cNvPr>
          <p:cNvPicPr>
            <a:picLocks noChangeAspect="1"/>
          </p:cNvPicPr>
          <p:nvPr/>
        </p:nvPicPr>
        <p:blipFill>
          <a:blip r:embed="rId3"/>
          <a:stretch>
            <a:fillRect/>
          </a:stretch>
        </p:blipFill>
        <p:spPr>
          <a:xfrm>
            <a:off x="9787189" y="4071033"/>
            <a:ext cx="3388153" cy="3745687"/>
          </a:xfrm>
          <a:prstGeom prst="rect">
            <a:avLst/>
          </a:prstGeom>
        </p:spPr>
      </p:pic>
      <p:sp>
        <p:nvSpPr>
          <p:cNvPr id="36" name="TextBox 35">
            <a:extLst>
              <a:ext uri="{FF2B5EF4-FFF2-40B4-BE49-F238E27FC236}">
                <a16:creationId xmlns:a16="http://schemas.microsoft.com/office/drawing/2014/main" id="{98BE36A6-4944-7DBD-F9B3-5ADF270CCC1B}"/>
              </a:ext>
            </a:extLst>
          </p:cNvPr>
          <p:cNvSpPr txBox="1"/>
          <p:nvPr/>
        </p:nvSpPr>
        <p:spPr>
          <a:xfrm>
            <a:off x="140410" y="4669640"/>
            <a:ext cx="8719457" cy="2492990"/>
          </a:xfrm>
          <a:prstGeom prst="rect">
            <a:avLst/>
          </a:prstGeom>
          <a:noFill/>
        </p:spPr>
        <p:txBody>
          <a:bodyPr wrap="square" rtlCol="0">
            <a:spAutoFit/>
          </a:bodyPr>
          <a:lstStyle/>
          <a:p>
            <a:r>
              <a:rPr lang="en-US" sz="2400" b="1" dirty="0">
                <a:solidFill>
                  <a:srgbClr val="736322"/>
                </a:solidFill>
                <a:latin typeface="Baloo Bhaijaan" panose="03080902040302020200" pitchFamily="66" charset="-78"/>
                <a:cs typeface="Baloo Bhaijaan" panose="03080902040302020200" pitchFamily="66" charset="-78"/>
              </a:rPr>
              <a:t>Aha Moment</a:t>
            </a:r>
          </a:p>
          <a:p>
            <a:r>
              <a:rPr lang="en-US" b="1" dirty="0">
                <a:latin typeface="Al Nile" pitchFamily="2" charset="-78"/>
                <a:cs typeface="Al Nile" pitchFamily="2" charset="-78"/>
              </a:rPr>
              <a:t>You've just placed your order on </a:t>
            </a:r>
            <a:r>
              <a:rPr lang="en-US" b="1" dirty="0" err="1">
                <a:latin typeface="Al Nile" pitchFamily="2" charset="-78"/>
                <a:cs typeface="Al Nile" pitchFamily="2" charset="-78"/>
              </a:rPr>
              <a:t>FoodZey</a:t>
            </a:r>
            <a:r>
              <a:rPr lang="en-US" b="1" dirty="0">
                <a:latin typeface="Al Nile" pitchFamily="2" charset="-78"/>
                <a:cs typeface="Al Nile" pitchFamily="2" charset="-78"/>
              </a:rPr>
              <a:t>, and as you eagerly await your meal, you decide to explore the app a bit more. That's when it happens – your 'Aha!' moment. You discover a personalized recommendation for a dish you've never tried before, perfectly aligned with your taste preferences. It's as if </a:t>
            </a:r>
            <a:r>
              <a:rPr lang="en-US" b="1" dirty="0" err="1">
                <a:latin typeface="Al Nile" pitchFamily="2" charset="-78"/>
                <a:cs typeface="Al Nile" pitchFamily="2" charset="-78"/>
              </a:rPr>
              <a:t>FoodZey</a:t>
            </a:r>
            <a:r>
              <a:rPr lang="en-US" b="1" dirty="0">
                <a:latin typeface="Al Nile" pitchFamily="2" charset="-78"/>
                <a:cs typeface="Al Nile" pitchFamily="2" charset="-78"/>
              </a:rPr>
              <a:t> truly understands your cravings, making you wonder how you ever ordered food without it."</a:t>
            </a:r>
          </a:p>
          <a:p>
            <a:endParaRPr lang="en-US" sz="2400" b="1" dirty="0">
              <a:solidFill>
                <a:srgbClr val="736322"/>
              </a:solidFill>
              <a:latin typeface="Baloo Bhaijaan" panose="03080902040302020200" pitchFamily="66" charset="-78"/>
              <a:cs typeface="Baloo Bhaijaan" panose="03080902040302020200" pitchFamily="66" charset="-78"/>
            </a:endParaRPr>
          </a:p>
        </p:txBody>
      </p:sp>
    </p:spTree>
    <p:extLst>
      <p:ext uri="{BB962C8B-B14F-4D97-AF65-F5344CB8AC3E}">
        <p14:creationId xmlns:p14="http://schemas.microsoft.com/office/powerpoint/2010/main" val="22667284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65D9C31-8209-7473-32D4-B063ED0274BC}"/>
              </a:ext>
            </a:extLst>
          </p:cNvPr>
          <p:cNvPicPr>
            <a:picLocks noChangeAspect="1"/>
          </p:cNvPicPr>
          <p:nvPr/>
        </p:nvPicPr>
        <p:blipFill>
          <a:blip r:embed="rId2"/>
          <a:stretch>
            <a:fillRect/>
          </a:stretch>
        </p:blipFill>
        <p:spPr>
          <a:xfrm>
            <a:off x="7021285" y="0"/>
            <a:ext cx="5845629" cy="3593306"/>
          </a:xfrm>
          <a:prstGeom prst="rect">
            <a:avLst/>
          </a:prstGeom>
        </p:spPr>
      </p:pic>
      <p:sp>
        <p:nvSpPr>
          <p:cNvPr id="6" name="Rectangle 5">
            <a:extLst>
              <a:ext uri="{FF2B5EF4-FFF2-40B4-BE49-F238E27FC236}">
                <a16:creationId xmlns:a16="http://schemas.microsoft.com/office/drawing/2014/main" id="{1BADDB70-1B15-DE82-6D0F-F379F690A728}"/>
              </a:ext>
            </a:extLst>
          </p:cNvPr>
          <p:cNvSpPr/>
          <p:nvPr/>
        </p:nvSpPr>
        <p:spPr>
          <a:xfrm>
            <a:off x="0" y="0"/>
            <a:ext cx="12197443"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7707086 w 12192000"/>
              <a:gd name="connsiteY1" fmla="*/ 16329 h 6858000"/>
              <a:gd name="connsiteX2" fmla="*/ 12192000 w 12192000"/>
              <a:gd name="connsiteY2" fmla="*/ 0 h 6858000"/>
              <a:gd name="connsiteX3" fmla="*/ 12192000 w 12192000"/>
              <a:gd name="connsiteY3" fmla="*/ 6858000 h 6858000"/>
              <a:gd name="connsiteX4" fmla="*/ 0 w 12192000"/>
              <a:gd name="connsiteY4" fmla="*/ 6858000 h 6858000"/>
              <a:gd name="connsiteX5" fmla="*/ 0 w 12192000"/>
              <a:gd name="connsiteY5" fmla="*/ 0 h 6858000"/>
              <a:gd name="connsiteX0" fmla="*/ 0 w 12197443"/>
              <a:gd name="connsiteY0" fmla="*/ 0 h 6858000"/>
              <a:gd name="connsiteX1" fmla="*/ 7707086 w 12197443"/>
              <a:gd name="connsiteY1" fmla="*/ 16329 h 6858000"/>
              <a:gd name="connsiteX2" fmla="*/ 12192000 w 12197443"/>
              <a:gd name="connsiteY2" fmla="*/ 0 h 6858000"/>
              <a:gd name="connsiteX3" fmla="*/ 12197443 w 12197443"/>
              <a:gd name="connsiteY3" fmla="*/ 3902529 h 6858000"/>
              <a:gd name="connsiteX4" fmla="*/ 12192000 w 12197443"/>
              <a:gd name="connsiteY4" fmla="*/ 6858000 h 6858000"/>
              <a:gd name="connsiteX5" fmla="*/ 0 w 12197443"/>
              <a:gd name="connsiteY5" fmla="*/ 6858000 h 6858000"/>
              <a:gd name="connsiteX6" fmla="*/ 0 w 12197443"/>
              <a:gd name="connsiteY6" fmla="*/ 0 h 6858000"/>
              <a:gd name="connsiteX0" fmla="*/ 0 w 12197443"/>
              <a:gd name="connsiteY0" fmla="*/ 0 h 6858000"/>
              <a:gd name="connsiteX1" fmla="*/ 7707086 w 12197443"/>
              <a:gd name="connsiteY1" fmla="*/ 16329 h 6858000"/>
              <a:gd name="connsiteX2" fmla="*/ 8142514 w 12197443"/>
              <a:gd name="connsiteY2" fmla="*/ 2090058 h 6858000"/>
              <a:gd name="connsiteX3" fmla="*/ 12197443 w 12197443"/>
              <a:gd name="connsiteY3" fmla="*/ 3902529 h 6858000"/>
              <a:gd name="connsiteX4" fmla="*/ 12192000 w 12197443"/>
              <a:gd name="connsiteY4" fmla="*/ 6858000 h 6858000"/>
              <a:gd name="connsiteX5" fmla="*/ 0 w 12197443"/>
              <a:gd name="connsiteY5" fmla="*/ 6858000 h 6858000"/>
              <a:gd name="connsiteX6" fmla="*/ 0 w 12197443"/>
              <a:gd name="connsiteY6" fmla="*/ 0 h 6858000"/>
              <a:gd name="connsiteX0" fmla="*/ 0 w 12197443"/>
              <a:gd name="connsiteY0" fmla="*/ 0 h 6858000"/>
              <a:gd name="connsiteX1" fmla="*/ 7707086 w 12197443"/>
              <a:gd name="connsiteY1" fmla="*/ 16329 h 6858000"/>
              <a:gd name="connsiteX2" fmla="*/ 7897586 w 12197443"/>
              <a:gd name="connsiteY2" fmla="*/ 2367643 h 6858000"/>
              <a:gd name="connsiteX3" fmla="*/ 12197443 w 12197443"/>
              <a:gd name="connsiteY3" fmla="*/ 3902529 h 6858000"/>
              <a:gd name="connsiteX4" fmla="*/ 12192000 w 12197443"/>
              <a:gd name="connsiteY4" fmla="*/ 6858000 h 6858000"/>
              <a:gd name="connsiteX5" fmla="*/ 0 w 12197443"/>
              <a:gd name="connsiteY5" fmla="*/ 6858000 h 6858000"/>
              <a:gd name="connsiteX6" fmla="*/ 0 w 12197443"/>
              <a:gd name="connsiteY6" fmla="*/ 0 h 6858000"/>
              <a:gd name="connsiteX0" fmla="*/ 0 w 12197443"/>
              <a:gd name="connsiteY0" fmla="*/ 0 h 6858000"/>
              <a:gd name="connsiteX1" fmla="*/ 7707086 w 12197443"/>
              <a:gd name="connsiteY1" fmla="*/ 16329 h 6858000"/>
              <a:gd name="connsiteX2" fmla="*/ 7897586 w 12197443"/>
              <a:gd name="connsiteY2" fmla="*/ 2367643 h 6858000"/>
              <a:gd name="connsiteX3" fmla="*/ 12197443 w 12197443"/>
              <a:gd name="connsiteY3" fmla="*/ 3902529 h 6858000"/>
              <a:gd name="connsiteX4" fmla="*/ 12192000 w 12197443"/>
              <a:gd name="connsiteY4" fmla="*/ 6858000 h 6858000"/>
              <a:gd name="connsiteX5" fmla="*/ 0 w 12197443"/>
              <a:gd name="connsiteY5" fmla="*/ 6858000 h 6858000"/>
              <a:gd name="connsiteX6" fmla="*/ 0 w 12197443"/>
              <a:gd name="connsiteY6" fmla="*/ 0 h 6858000"/>
              <a:gd name="connsiteX0" fmla="*/ 0 w 12197443"/>
              <a:gd name="connsiteY0" fmla="*/ 0 h 6858000"/>
              <a:gd name="connsiteX1" fmla="*/ 7707086 w 12197443"/>
              <a:gd name="connsiteY1" fmla="*/ 16329 h 6858000"/>
              <a:gd name="connsiteX2" fmla="*/ 7897586 w 12197443"/>
              <a:gd name="connsiteY2" fmla="*/ 2367643 h 6858000"/>
              <a:gd name="connsiteX3" fmla="*/ 12197443 w 12197443"/>
              <a:gd name="connsiteY3" fmla="*/ 3902529 h 6858000"/>
              <a:gd name="connsiteX4" fmla="*/ 12192000 w 12197443"/>
              <a:gd name="connsiteY4" fmla="*/ 6858000 h 6858000"/>
              <a:gd name="connsiteX5" fmla="*/ 0 w 12197443"/>
              <a:gd name="connsiteY5" fmla="*/ 6858000 h 6858000"/>
              <a:gd name="connsiteX6" fmla="*/ 0 w 12197443"/>
              <a:gd name="connsiteY6" fmla="*/ 0 h 6858000"/>
              <a:gd name="connsiteX0" fmla="*/ 0 w 12197443"/>
              <a:gd name="connsiteY0" fmla="*/ 0 h 6858000"/>
              <a:gd name="connsiteX1" fmla="*/ 7707086 w 12197443"/>
              <a:gd name="connsiteY1" fmla="*/ 16329 h 6858000"/>
              <a:gd name="connsiteX2" fmla="*/ 7897586 w 12197443"/>
              <a:gd name="connsiteY2" fmla="*/ 2367643 h 6858000"/>
              <a:gd name="connsiteX3" fmla="*/ 12197443 w 12197443"/>
              <a:gd name="connsiteY3" fmla="*/ 3902529 h 6858000"/>
              <a:gd name="connsiteX4" fmla="*/ 12192000 w 12197443"/>
              <a:gd name="connsiteY4" fmla="*/ 6858000 h 6858000"/>
              <a:gd name="connsiteX5" fmla="*/ 0 w 12197443"/>
              <a:gd name="connsiteY5" fmla="*/ 6858000 h 6858000"/>
              <a:gd name="connsiteX6" fmla="*/ 0 w 12197443"/>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7443" h="6858000">
                <a:moveTo>
                  <a:pt x="0" y="0"/>
                </a:moveTo>
                <a:lnTo>
                  <a:pt x="7707086" y="16329"/>
                </a:lnTo>
                <a:cubicBezTo>
                  <a:pt x="7117443" y="734786"/>
                  <a:pt x="6936015" y="2857500"/>
                  <a:pt x="7897586" y="2367643"/>
                </a:cubicBezTo>
                <a:cubicBezTo>
                  <a:pt x="7899400" y="3668486"/>
                  <a:pt x="12195629" y="2601686"/>
                  <a:pt x="12197443" y="3902529"/>
                </a:cubicBezTo>
                <a:cubicBezTo>
                  <a:pt x="12195629" y="4887686"/>
                  <a:pt x="12193814" y="5872843"/>
                  <a:pt x="12192000" y="6858000"/>
                </a:cubicBezTo>
                <a:lnTo>
                  <a:pt x="0" y="6858000"/>
                </a:lnTo>
                <a:lnTo>
                  <a:pt x="0" y="0"/>
                </a:lnTo>
                <a:close/>
              </a:path>
            </a:pathLst>
          </a:custGeom>
          <a:gradFill flip="none" rotWithShape="1">
            <a:gsLst>
              <a:gs pos="0">
                <a:schemeClr val="accent3">
                  <a:lumMod val="40000"/>
                  <a:lumOff val="60000"/>
                </a:schemeClr>
              </a:gs>
              <a:gs pos="21000">
                <a:schemeClr val="tx2">
                  <a:lumMod val="20000"/>
                  <a:lumOff val="80000"/>
                </a:schemeClr>
              </a:gs>
              <a:gs pos="100000">
                <a:schemeClr val="accent3">
                  <a:lumMod val="60000"/>
                </a:schemeClr>
              </a:gs>
            </a:gsLst>
            <a:path path="circle">
              <a:fillToRect l="100000" b="100000"/>
            </a:path>
            <a:tileRect t="-100000" r="-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B919D94B-98DB-C723-FFF1-0699F7BAAD1C}"/>
              </a:ext>
            </a:extLst>
          </p:cNvPr>
          <p:cNvSpPr txBox="1"/>
          <p:nvPr/>
        </p:nvSpPr>
        <p:spPr>
          <a:xfrm>
            <a:off x="522515" y="961816"/>
            <a:ext cx="6253843" cy="5262979"/>
          </a:xfrm>
          <a:prstGeom prst="rect">
            <a:avLst/>
          </a:prstGeom>
          <a:noFill/>
        </p:spPr>
        <p:txBody>
          <a:bodyPr wrap="square" rtlCol="0">
            <a:spAutoFit/>
          </a:bodyPr>
          <a:lstStyle/>
          <a:p>
            <a:r>
              <a:rPr lang="en-US" sz="2800" dirty="0" err="1"/>
              <a:t>FoodZey</a:t>
            </a:r>
            <a:r>
              <a:rPr lang="en-US" sz="2800" dirty="0"/>
              <a:t>: A redefinition in Indian food delivery.</a:t>
            </a:r>
          </a:p>
          <a:p>
            <a:r>
              <a:rPr lang="en-US" sz="2800" dirty="0"/>
              <a:t>Leveraging ONDC for innovation.</a:t>
            </a:r>
          </a:p>
          <a:p>
            <a:r>
              <a:rPr lang="en-US" sz="2800" dirty="0"/>
              <a:t>Addressing customer, restaurant, and delivery partner challenges.</a:t>
            </a:r>
          </a:p>
          <a:p>
            <a:r>
              <a:rPr lang="en-US" sz="2800" dirty="0"/>
              <a:t>Providing more choices and better deals.</a:t>
            </a:r>
          </a:p>
          <a:p>
            <a:r>
              <a:rPr lang="en-US" sz="2800" dirty="0"/>
              <a:t>Low fees, expanding delivery network, and renowned partnerships.</a:t>
            </a:r>
          </a:p>
          <a:p>
            <a:r>
              <a:rPr lang="en-US" sz="2800" dirty="0"/>
              <a:t>A game-changer in the Indian food industry.</a:t>
            </a:r>
          </a:p>
          <a:p>
            <a:r>
              <a:rPr lang="en-US" sz="2800" dirty="0"/>
              <a:t>Join us on this exciting journey with </a:t>
            </a:r>
            <a:r>
              <a:rPr lang="en-US" sz="2800" dirty="0" err="1"/>
              <a:t>FoodZey</a:t>
            </a:r>
            <a:endParaRPr lang="en-US" sz="2800" dirty="0"/>
          </a:p>
        </p:txBody>
      </p:sp>
    </p:spTree>
    <p:extLst>
      <p:ext uri="{BB962C8B-B14F-4D97-AF65-F5344CB8AC3E}">
        <p14:creationId xmlns:p14="http://schemas.microsoft.com/office/powerpoint/2010/main" val="32226363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flip="none" rotWithShape="1">
          <a:gsLst>
            <a:gs pos="2000">
              <a:schemeClr val="accent3">
                <a:lumMod val="40000"/>
                <a:lumOff val="60000"/>
              </a:schemeClr>
            </a:gs>
            <a:gs pos="33000">
              <a:schemeClr val="accent3">
                <a:lumMod val="95000"/>
                <a:lumOff val="5000"/>
              </a:schemeClr>
            </a:gs>
            <a:gs pos="100000">
              <a:schemeClr val="accent3">
                <a:lumMod val="60000"/>
              </a:schemeClr>
            </a:gs>
          </a:gsLst>
          <a:path path="circle">
            <a:fillToRect l="50000" t="130000" r="50000" b="-30000"/>
          </a:path>
          <a:tileRect/>
        </a:gradFill>
        <a:effectLst/>
      </p:bgPr>
    </p:bg>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5C49CD49-30C0-7E04-1EDB-6007FE46A551}"/>
              </a:ext>
            </a:extLst>
          </p:cNvPr>
          <p:cNvPicPr>
            <a:picLocks noChangeAspect="1"/>
          </p:cNvPicPr>
          <p:nvPr/>
        </p:nvPicPr>
        <p:blipFill>
          <a:blip r:embed="rId2"/>
          <a:srcRect t="9602" b="9602"/>
          <a:stretch/>
        </p:blipFill>
        <p:spPr>
          <a:xfrm>
            <a:off x="5682713" y="936414"/>
            <a:ext cx="6509287" cy="4289507"/>
          </a:xfrm>
          <a:custGeom>
            <a:avLst/>
            <a:gdLst>
              <a:gd name="connsiteX0" fmla="*/ 111629 w 5915532"/>
              <a:gd name="connsiteY0" fmla="*/ 828346 h 3898232"/>
              <a:gd name="connsiteX1" fmla="*/ 558131 w 5915532"/>
              <a:gd name="connsiteY1" fmla="*/ 828346 h 3898232"/>
              <a:gd name="connsiteX2" fmla="*/ 669760 w 5915532"/>
              <a:gd name="connsiteY2" fmla="*/ 939974 h 3898232"/>
              <a:gd name="connsiteX3" fmla="*/ 669760 w 5915532"/>
              <a:gd name="connsiteY3" fmla="*/ 2958258 h 3898232"/>
              <a:gd name="connsiteX4" fmla="*/ 558131 w 5915532"/>
              <a:gd name="connsiteY4" fmla="*/ 3069887 h 3898232"/>
              <a:gd name="connsiteX5" fmla="*/ 111629 w 5915532"/>
              <a:gd name="connsiteY5" fmla="*/ 3069887 h 3898232"/>
              <a:gd name="connsiteX6" fmla="*/ 0 w 5915532"/>
              <a:gd name="connsiteY6" fmla="*/ 2958258 h 3898232"/>
              <a:gd name="connsiteX7" fmla="*/ 0 w 5915532"/>
              <a:gd name="connsiteY7" fmla="*/ 939974 h 3898232"/>
              <a:gd name="connsiteX8" fmla="*/ 111629 w 5915532"/>
              <a:gd name="connsiteY8" fmla="*/ 828346 h 3898232"/>
              <a:gd name="connsiteX9" fmla="*/ 5357401 w 5915532"/>
              <a:gd name="connsiteY9" fmla="*/ 828345 h 3898232"/>
              <a:gd name="connsiteX10" fmla="*/ 5803903 w 5915532"/>
              <a:gd name="connsiteY10" fmla="*/ 828345 h 3898232"/>
              <a:gd name="connsiteX11" fmla="*/ 5915532 w 5915532"/>
              <a:gd name="connsiteY11" fmla="*/ 939974 h 3898232"/>
              <a:gd name="connsiteX12" fmla="*/ 5915532 w 5915532"/>
              <a:gd name="connsiteY12" fmla="*/ 2958258 h 3898232"/>
              <a:gd name="connsiteX13" fmla="*/ 5803903 w 5915532"/>
              <a:gd name="connsiteY13" fmla="*/ 3069887 h 3898232"/>
              <a:gd name="connsiteX14" fmla="*/ 5357401 w 5915532"/>
              <a:gd name="connsiteY14" fmla="*/ 3069887 h 3898232"/>
              <a:gd name="connsiteX15" fmla="*/ 5245772 w 5915532"/>
              <a:gd name="connsiteY15" fmla="*/ 2958258 h 3898232"/>
              <a:gd name="connsiteX16" fmla="*/ 5245772 w 5915532"/>
              <a:gd name="connsiteY16" fmla="*/ 939974 h 3898232"/>
              <a:gd name="connsiteX17" fmla="*/ 5357401 w 5915532"/>
              <a:gd name="connsiteY17" fmla="*/ 828345 h 3898232"/>
              <a:gd name="connsiteX18" fmla="*/ 4494133 w 5915532"/>
              <a:gd name="connsiteY18" fmla="*/ 481264 h 3898232"/>
              <a:gd name="connsiteX19" fmla="*/ 4982077 w 5915532"/>
              <a:gd name="connsiteY19" fmla="*/ 481264 h 3898232"/>
              <a:gd name="connsiteX20" fmla="*/ 5104066 w 5915532"/>
              <a:gd name="connsiteY20" fmla="*/ 603253 h 3898232"/>
              <a:gd name="connsiteX21" fmla="*/ 5104066 w 5915532"/>
              <a:gd name="connsiteY21" fmla="*/ 3294980 h 3898232"/>
              <a:gd name="connsiteX22" fmla="*/ 4982077 w 5915532"/>
              <a:gd name="connsiteY22" fmla="*/ 3416969 h 3898232"/>
              <a:gd name="connsiteX23" fmla="*/ 4494133 w 5915532"/>
              <a:gd name="connsiteY23" fmla="*/ 3416969 h 3898232"/>
              <a:gd name="connsiteX24" fmla="*/ 4372144 w 5915532"/>
              <a:gd name="connsiteY24" fmla="*/ 3294980 h 3898232"/>
              <a:gd name="connsiteX25" fmla="*/ 4372144 w 5915532"/>
              <a:gd name="connsiteY25" fmla="*/ 603253 h 3898232"/>
              <a:gd name="connsiteX26" fmla="*/ 4494133 w 5915532"/>
              <a:gd name="connsiteY26" fmla="*/ 481264 h 3898232"/>
              <a:gd name="connsiteX27" fmla="*/ 933454 w 5915532"/>
              <a:gd name="connsiteY27" fmla="*/ 481264 h 3898232"/>
              <a:gd name="connsiteX28" fmla="*/ 1421398 w 5915532"/>
              <a:gd name="connsiteY28" fmla="*/ 481264 h 3898232"/>
              <a:gd name="connsiteX29" fmla="*/ 1543387 w 5915532"/>
              <a:gd name="connsiteY29" fmla="*/ 603253 h 3898232"/>
              <a:gd name="connsiteX30" fmla="*/ 1543387 w 5915532"/>
              <a:gd name="connsiteY30" fmla="*/ 3294980 h 3898232"/>
              <a:gd name="connsiteX31" fmla="*/ 1421398 w 5915532"/>
              <a:gd name="connsiteY31" fmla="*/ 3416969 h 3898232"/>
              <a:gd name="connsiteX32" fmla="*/ 933454 w 5915532"/>
              <a:gd name="connsiteY32" fmla="*/ 3416969 h 3898232"/>
              <a:gd name="connsiteX33" fmla="*/ 811465 w 5915532"/>
              <a:gd name="connsiteY33" fmla="*/ 3294980 h 3898232"/>
              <a:gd name="connsiteX34" fmla="*/ 811465 w 5915532"/>
              <a:gd name="connsiteY34" fmla="*/ 603253 h 3898232"/>
              <a:gd name="connsiteX35" fmla="*/ 933454 w 5915532"/>
              <a:gd name="connsiteY35" fmla="*/ 481264 h 3898232"/>
              <a:gd name="connsiteX36" fmla="*/ 3602126 w 5915532"/>
              <a:gd name="connsiteY36" fmla="*/ 256674 h 3898232"/>
              <a:gd name="connsiteX37" fmla="*/ 4104773 w 5915532"/>
              <a:gd name="connsiteY37" fmla="*/ 256674 h 3898232"/>
              <a:gd name="connsiteX38" fmla="*/ 4230439 w 5915532"/>
              <a:gd name="connsiteY38" fmla="*/ 382340 h 3898232"/>
              <a:gd name="connsiteX39" fmla="*/ 4230439 w 5915532"/>
              <a:gd name="connsiteY39" fmla="*/ 3515893 h 3898232"/>
              <a:gd name="connsiteX40" fmla="*/ 4104773 w 5915532"/>
              <a:gd name="connsiteY40" fmla="*/ 3641559 h 3898232"/>
              <a:gd name="connsiteX41" fmla="*/ 3602126 w 5915532"/>
              <a:gd name="connsiteY41" fmla="*/ 3641559 h 3898232"/>
              <a:gd name="connsiteX42" fmla="*/ 3476460 w 5915532"/>
              <a:gd name="connsiteY42" fmla="*/ 3515893 h 3898232"/>
              <a:gd name="connsiteX43" fmla="*/ 3476460 w 5915532"/>
              <a:gd name="connsiteY43" fmla="*/ 382340 h 3898232"/>
              <a:gd name="connsiteX44" fmla="*/ 3602126 w 5915532"/>
              <a:gd name="connsiteY44" fmla="*/ 256674 h 3898232"/>
              <a:gd name="connsiteX45" fmla="*/ 1810758 w 5915532"/>
              <a:gd name="connsiteY45" fmla="*/ 256674 h 3898232"/>
              <a:gd name="connsiteX46" fmla="*/ 2313405 w 5915532"/>
              <a:gd name="connsiteY46" fmla="*/ 256674 h 3898232"/>
              <a:gd name="connsiteX47" fmla="*/ 2439071 w 5915532"/>
              <a:gd name="connsiteY47" fmla="*/ 382340 h 3898232"/>
              <a:gd name="connsiteX48" fmla="*/ 2439071 w 5915532"/>
              <a:gd name="connsiteY48" fmla="*/ 3515893 h 3898232"/>
              <a:gd name="connsiteX49" fmla="*/ 2313405 w 5915532"/>
              <a:gd name="connsiteY49" fmla="*/ 3641559 h 3898232"/>
              <a:gd name="connsiteX50" fmla="*/ 1810758 w 5915532"/>
              <a:gd name="connsiteY50" fmla="*/ 3641559 h 3898232"/>
              <a:gd name="connsiteX51" fmla="*/ 1685092 w 5915532"/>
              <a:gd name="connsiteY51" fmla="*/ 3515893 h 3898232"/>
              <a:gd name="connsiteX52" fmla="*/ 1685092 w 5915532"/>
              <a:gd name="connsiteY52" fmla="*/ 382340 h 3898232"/>
              <a:gd name="connsiteX53" fmla="*/ 1810758 w 5915532"/>
              <a:gd name="connsiteY53" fmla="*/ 256674 h 3898232"/>
              <a:gd name="connsiteX54" fmla="*/ 2706442 w 5915532"/>
              <a:gd name="connsiteY54" fmla="*/ 0 h 3898232"/>
              <a:gd name="connsiteX55" fmla="*/ 3209089 w 5915532"/>
              <a:gd name="connsiteY55" fmla="*/ 0 h 3898232"/>
              <a:gd name="connsiteX56" fmla="*/ 3334755 w 5915532"/>
              <a:gd name="connsiteY56" fmla="*/ 125666 h 3898232"/>
              <a:gd name="connsiteX57" fmla="*/ 3334755 w 5915532"/>
              <a:gd name="connsiteY57" fmla="*/ 3772566 h 3898232"/>
              <a:gd name="connsiteX58" fmla="*/ 3209089 w 5915532"/>
              <a:gd name="connsiteY58" fmla="*/ 3898232 h 3898232"/>
              <a:gd name="connsiteX59" fmla="*/ 2706442 w 5915532"/>
              <a:gd name="connsiteY59" fmla="*/ 3898232 h 3898232"/>
              <a:gd name="connsiteX60" fmla="*/ 2580776 w 5915532"/>
              <a:gd name="connsiteY60" fmla="*/ 3772566 h 3898232"/>
              <a:gd name="connsiteX61" fmla="*/ 2580776 w 5915532"/>
              <a:gd name="connsiteY61" fmla="*/ 125666 h 3898232"/>
              <a:gd name="connsiteX62" fmla="*/ 2706442 w 5915532"/>
              <a:gd name="connsiteY62" fmla="*/ 0 h 3898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5915532" h="3898232">
                <a:moveTo>
                  <a:pt x="111629" y="828346"/>
                </a:moveTo>
                <a:lnTo>
                  <a:pt x="558131" y="828346"/>
                </a:lnTo>
                <a:cubicBezTo>
                  <a:pt x="619782" y="828346"/>
                  <a:pt x="669760" y="878323"/>
                  <a:pt x="669760" y="939974"/>
                </a:cubicBezTo>
                <a:lnTo>
                  <a:pt x="669760" y="2958258"/>
                </a:lnTo>
                <a:cubicBezTo>
                  <a:pt x="669760" y="3019909"/>
                  <a:pt x="619782" y="3069887"/>
                  <a:pt x="558131" y="3069887"/>
                </a:cubicBezTo>
                <a:lnTo>
                  <a:pt x="111629" y="3069887"/>
                </a:lnTo>
                <a:cubicBezTo>
                  <a:pt x="49978" y="3069887"/>
                  <a:pt x="0" y="3019909"/>
                  <a:pt x="0" y="2958258"/>
                </a:cubicBezTo>
                <a:lnTo>
                  <a:pt x="0" y="939974"/>
                </a:lnTo>
                <a:cubicBezTo>
                  <a:pt x="0" y="878323"/>
                  <a:pt x="49978" y="828346"/>
                  <a:pt x="111629" y="828346"/>
                </a:cubicBezTo>
                <a:close/>
                <a:moveTo>
                  <a:pt x="5357401" y="828345"/>
                </a:moveTo>
                <a:lnTo>
                  <a:pt x="5803903" y="828345"/>
                </a:lnTo>
                <a:cubicBezTo>
                  <a:pt x="5865554" y="828345"/>
                  <a:pt x="5915532" y="878323"/>
                  <a:pt x="5915532" y="939974"/>
                </a:cubicBezTo>
                <a:lnTo>
                  <a:pt x="5915532" y="2958258"/>
                </a:lnTo>
                <a:cubicBezTo>
                  <a:pt x="5915532" y="3019909"/>
                  <a:pt x="5865554" y="3069887"/>
                  <a:pt x="5803903" y="3069887"/>
                </a:cubicBezTo>
                <a:lnTo>
                  <a:pt x="5357401" y="3069887"/>
                </a:lnTo>
                <a:cubicBezTo>
                  <a:pt x="5295750" y="3069887"/>
                  <a:pt x="5245772" y="3019909"/>
                  <a:pt x="5245772" y="2958258"/>
                </a:cubicBezTo>
                <a:lnTo>
                  <a:pt x="5245772" y="939974"/>
                </a:lnTo>
                <a:cubicBezTo>
                  <a:pt x="5245772" y="878323"/>
                  <a:pt x="5295750" y="828345"/>
                  <a:pt x="5357401" y="828345"/>
                </a:cubicBezTo>
                <a:close/>
                <a:moveTo>
                  <a:pt x="4494133" y="481264"/>
                </a:moveTo>
                <a:lnTo>
                  <a:pt x="4982077" y="481264"/>
                </a:lnTo>
                <a:cubicBezTo>
                  <a:pt x="5049450" y="481264"/>
                  <a:pt x="5104066" y="535880"/>
                  <a:pt x="5104066" y="603253"/>
                </a:cubicBezTo>
                <a:lnTo>
                  <a:pt x="5104066" y="3294980"/>
                </a:lnTo>
                <a:cubicBezTo>
                  <a:pt x="5104066" y="3362353"/>
                  <a:pt x="5049450" y="3416969"/>
                  <a:pt x="4982077" y="3416969"/>
                </a:cubicBezTo>
                <a:lnTo>
                  <a:pt x="4494133" y="3416969"/>
                </a:lnTo>
                <a:cubicBezTo>
                  <a:pt x="4426760" y="3416969"/>
                  <a:pt x="4372144" y="3362353"/>
                  <a:pt x="4372144" y="3294980"/>
                </a:cubicBezTo>
                <a:lnTo>
                  <a:pt x="4372144" y="603253"/>
                </a:lnTo>
                <a:cubicBezTo>
                  <a:pt x="4372144" y="535880"/>
                  <a:pt x="4426760" y="481264"/>
                  <a:pt x="4494133" y="481264"/>
                </a:cubicBezTo>
                <a:close/>
                <a:moveTo>
                  <a:pt x="933454" y="481264"/>
                </a:moveTo>
                <a:lnTo>
                  <a:pt x="1421398" y="481264"/>
                </a:lnTo>
                <a:cubicBezTo>
                  <a:pt x="1488771" y="481264"/>
                  <a:pt x="1543387" y="535880"/>
                  <a:pt x="1543387" y="603253"/>
                </a:cubicBezTo>
                <a:lnTo>
                  <a:pt x="1543387" y="3294980"/>
                </a:lnTo>
                <a:cubicBezTo>
                  <a:pt x="1543387" y="3362353"/>
                  <a:pt x="1488771" y="3416969"/>
                  <a:pt x="1421398" y="3416969"/>
                </a:cubicBezTo>
                <a:lnTo>
                  <a:pt x="933454" y="3416969"/>
                </a:lnTo>
                <a:cubicBezTo>
                  <a:pt x="866081" y="3416969"/>
                  <a:pt x="811465" y="3362353"/>
                  <a:pt x="811465" y="3294980"/>
                </a:cubicBezTo>
                <a:lnTo>
                  <a:pt x="811465" y="603253"/>
                </a:lnTo>
                <a:cubicBezTo>
                  <a:pt x="811465" y="535880"/>
                  <a:pt x="866081" y="481264"/>
                  <a:pt x="933454" y="481264"/>
                </a:cubicBezTo>
                <a:close/>
                <a:moveTo>
                  <a:pt x="3602126" y="256674"/>
                </a:moveTo>
                <a:lnTo>
                  <a:pt x="4104773" y="256674"/>
                </a:lnTo>
                <a:cubicBezTo>
                  <a:pt x="4174176" y="256674"/>
                  <a:pt x="4230439" y="312937"/>
                  <a:pt x="4230439" y="382340"/>
                </a:cubicBezTo>
                <a:lnTo>
                  <a:pt x="4230439" y="3515893"/>
                </a:lnTo>
                <a:cubicBezTo>
                  <a:pt x="4230439" y="3585296"/>
                  <a:pt x="4174176" y="3641559"/>
                  <a:pt x="4104773" y="3641559"/>
                </a:cubicBezTo>
                <a:lnTo>
                  <a:pt x="3602126" y="3641559"/>
                </a:lnTo>
                <a:cubicBezTo>
                  <a:pt x="3532723" y="3641559"/>
                  <a:pt x="3476460" y="3585296"/>
                  <a:pt x="3476460" y="3515893"/>
                </a:cubicBezTo>
                <a:lnTo>
                  <a:pt x="3476460" y="382340"/>
                </a:lnTo>
                <a:cubicBezTo>
                  <a:pt x="3476460" y="312937"/>
                  <a:pt x="3532723" y="256674"/>
                  <a:pt x="3602126" y="256674"/>
                </a:cubicBezTo>
                <a:close/>
                <a:moveTo>
                  <a:pt x="1810758" y="256674"/>
                </a:moveTo>
                <a:lnTo>
                  <a:pt x="2313405" y="256674"/>
                </a:lnTo>
                <a:cubicBezTo>
                  <a:pt x="2382808" y="256674"/>
                  <a:pt x="2439071" y="312937"/>
                  <a:pt x="2439071" y="382340"/>
                </a:cubicBezTo>
                <a:lnTo>
                  <a:pt x="2439071" y="3515893"/>
                </a:lnTo>
                <a:cubicBezTo>
                  <a:pt x="2439071" y="3585296"/>
                  <a:pt x="2382808" y="3641559"/>
                  <a:pt x="2313405" y="3641559"/>
                </a:cubicBezTo>
                <a:lnTo>
                  <a:pt x="1810758" y="3641559"/>
                </a:lnTo>
                <a:cubicBezTo>
                  <a:pt x="1741355" y="3641559"/>
                  <a:pt x="1685092" y="3585296"/>
                  <a:pt x="1685092" y="3515893"/>
                </a:cubicBezTo>
                <a:lnTo>
                  <a:pt x="1685092" y="382340"/>
                </a:lnTo>
                <a:cubicBezTo>
                  <a:pt x="1685092" y="312937"/>
                  <a:pt x="1741355" y="256674"/>
                  <a:pt x="1810758" y="256674"/>
                </a:cubicBezTo>
                <a:close/>
                <a:moveTo>
                  <a:pt x="2706442" y="0"/>
                </a:moveTo>
                <a:lnTo>
                  <a:pt x="3209089" y="0"/>
                </a:lnTo>
                <a:cubicBezTo>
                  <a:pt x="3278492" y="0"/>
                  <a:pt x="3334755" y="56263"/>
                  <a:pt x="3334755" y="125666"/>
                </a:cubicBezTo>
                <a:lnTo>
                  <a:pt x="3334755" y="3772566"/>
                </a:lnTo>
                <a:cubicBezTo>
                  <a:pt x="3334755" y="3841969"/>
                  <a:pt x="3278492" y="3898232"/>
                  <a:pt x="3209089" y="3898232"/>
                </a:cubicBezTo>
                <a:lnTo>
                  <a:pt x="2706442" y="3898232"/>
                </a:lnTo>
                <a:cubicBezTo>
                  <a:pt x="2637039" y="3898232"/>
                  <a:pt x="2580776" y="3841969"/>
                  <a:pt x="2580776" y="3772566"/>
                </a:cubicBezTo>
                <a:lnTo>
                  <a:pt x="2580776" y="125666"/>
                </a:lnTo>
                <a:cubicBezTo>
                  <a:pt x="2580776" y="56263"/>
                  <a:pt x="2637039" y="0"/>
                  <a:pt x="2706442" y="0"/>
                </a:cubicBezTo>
                <a:close/>
              </a:path>
            </a:pathLst>
          </a:custGeom>
          <a:solidFill>
            <a:schemeClr val="bg1"/>
          </a:solidFill>
        </p:spPr>
      </p:pic>
      <p:pic>
        <p:nvPicPr>
          <p:cNvPr id="22" name="Picture 21">
            <a:extLst>
              <a:ext uri="{FF2B5EF4-FFF2-40B4-BE49-F238E27FC236}">
                <a16:creationId xmlns:a16="http://schemas.microsoft.com/office/drawing/2014/main" id="{CD04CA43-B97C-A7AA-E81C-04B2C292A1D1}"/>
              </a:ext>
            </a:extLst>
          </p:cNvPr>
          <p:cNvPicPr>
            <a:picLocks noChangeAspect="1"/>
          </p:cNvPicPr>
          <p:nvPr/>
        </p:nvPicPr>
        <p:blipFill>
          <a:blip r:embed="rId3"/>
          <a:stretch>
            <a:fillRect/>
          </a:stretch>
        </p:blipFill>
        <p:spPr>
          <a:xfrm>
            <a:off x="171377" y="-570231"/>
            <a:ext cx="2200976" cy="2433234"/>
          </a:xfrm>
          <a:prstGeom prst="rect">
            <a:avLst/>
          </a:prstGeom>
        </p:spPr>
      </p:pic>
      <p:sp>
        <p:nvSpPr>
          <p:cNvPr id="23" name="Rounded Rectangle 22">
            <a:extLst>
              <a:ext uri="{FF2B5EF4-FFF2-40B4-BE49-F238E27FC236}">
                <a16:creationId xmlns:a16="http://schemas.microsoft.com/office/drawing/2014/main" id="{1C73B227-AF78-405A-7C89-06CFF119C074}"/>
              </a:ext>
            </a:extLst>
          </p:cNvPr>
          <p:cNvSpPr/>
          <p:nvPr/>
        </p:nvSpPr>
        <p:spPr>
          <a:xfrm>
            <a:off x="2557220" y="278969"/>
            <a:ext cx="3538780" cy="657445"/>
          </a:xfrm>
          <a:prstGeom prst="roundRect">
            <a:avLst>
              <a:gd name="adj" fmla="val 50000"/>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dirty="0">
                <a:effectLst>
                  <a:glow rad="101600">
                    <a:srgbClr val="FF0000">
                      <a:alpha val="60000"/>
                    </a:srgbClr>
                  </a:glow>
                </a:effectLst>
              </a:rPr>
              <a:t>Introduction</a:t>
            </a:r>
          </a:p>
        </p:txBody>
      </p:sp>
      <p:sp>
        <p:nvSpPr>
          <p:cNvPr id="25" name="TextBox 24">
            <a:extLst>
              <a:ext uri="{FF2B5EF4-FFF2-40B4-BE49-F238E27FC236}">
                <a16:creationId xmlns:a16="http://schemas.microsoft.com/office/drawing/2014/main" id="{6FE9C641-6ECB-21F3-096B-AD8ADF674455}"/>
              </a:ext>
            </a:extLst>
          </p:cNvPr>
          <p:cNvSpPr txBox="1"/>
          <p:nvPr/>
        </p:nvSpPr>
        <p:spPr>
          <a:xfrm>
            <a:off x="304648" y="1728382"/>
            <a:ext cx="5008331" cy="4483232"/>
          </a:xfrm>
          <a:prstGeom prst="rect">
            <a:avLst/>
          </a:prstGeom>
          <a:noFill/>
          <a:ln>
            <a:noFill/>
          </a:ln>
        </p:spPr>
        <p:style>
          <a:lnRef idx="0">
            <a:scrgbClr r="0" g="0" b="0"/>
          </a:lnRef>
          <a:fillRef idx="0">
            <a:scrgbClr r="0" g="0" b="0"/>
          </a:fillRef>
          <a:effectRef idx="0">
            <a:scrgbClr r="0" g="0" b="0"/>
          </a:effectRef>
          <a:fontRef idx="minor">
            <a:schemeClr val="accent1"/>
          </a:fontRef>
        </p:style>
        <p:txBody>
          <a:bodyPr wrap="square" rtlCol="0">
            <a:spAutoFit/>
          </a:bodyPr>
          <a:lstStyle/>
          <a:p>
            <a:r>
              <a:rPr lang="en-US" sz="2400" dirty="0"/>
              <a:t>we introduce '</a:t>
            </a:r>
            <a:r>
              <a:rPr lang="en-US" sz="2400" dirty="0" err="1"/>
              <a:t>FoodZey</a:t>
            </a:r>
            <a:r>
              <a:rPr lang="en-US" sz="2400" dirty="0"/>
              <a:t>,' an innovative food delivery app designed for the Indian market. In a landscape dominated by </a:t>
            </a:r>
            <a:r>
              <a:rPr lang="en-US" sz="2400" dirty="0" err="1"/>
              <a:t>Swiggy</a:t>
            </a:r>
            <a:r>
              <a:rPr lang="en-US" sz="2400" dirty="0"/>
              <a:t> and Zomato, we've conducted thorough research and devised strategies to address key challenges faced by consumers, restaurants, and delivery partners. Our goal is to revolutionize food delivery in India using the ONDC protocol. Stay tuned to discover how </a:t>
            </a:r>
            <a:r>
              <a:rPr lang="en-US" sz="2400" dirty="0" err="1"/>
              <a:t>FoodZey</a:t>
            </a:r>
            <a:r>
              <a:rPr lang="en-US" sz="2400" dirty="0"/>
              <a:t> plans to disrupt the industry."</a:t>
            </a:r>
          </a:p>
        </p:txBody>
      </p:sp>
    </p:spTree>
    <p:extLst>
      <p:ext uri="{BB962C8B-B14F-4D97-AF65-F5344CB8AC3E}">
        <p14:creationId xmlns:p14="http://schemas.microsoft.com/office/powerpoint/2010/main" val="4383449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AF49FC">
            <a:alpha val="60392"/>
          </a:srgbClr>
        </a:solidFill>
        <a:effectLst/>
      </p:bgPr>
    </p:bg>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E545B5FE-455F-7292-4B7E-01A6D6A75D4B}"/>
              </a:ext>
            </a:extLst>
          </p:cNvPr>
          <p:cNvSpPr txBox="1"/>
          <p:nvPr/>
        </p:nvSpPr>
        <p:spPr>
          <a:xfrm>
            <a:off x="0" y="146282"/>
            <a:ext cx="12192000" cy="6155531"/>
          </a:xfrm>
          <a:prstGeom prst="rect">
            <a:avLst/>
          </a:prstGeom>
          <a:ln/>
        </p:spPr>
        <p:style>
          <a:lnRef idx="0">
            <a:schemeClr val="accent3"/>
          </a:lnRef>
          <a:fillRef idx="3">
            <a:schemeClr val="accent3"/>
          </a:fillRef>
          <a:effectRef idx="3">
            <a:schemeClr val="accent3"/>
          </a:effectRef>
          <a:fontRef idx="minor">
            <a:schemeClr val="lt1"/>
          </a:fontRef>
        </p:style>
        <p:txBody>
          <a:bodyPr wrap="square" rtlCol="0">
            <a:spAutoFit/>
          </a:bodyPr>
          <a:lstStyle/>
          <a:p>
            <a:r>
              <a:rPr lang="en-US" sz="2400" b="1" dirty="0">
                <a:solidFill>
                  <a:srgbClr val="FF0000"/>
                </a:solidFill>
              </a:rPr>
              <a:t>Open Network for Digital Commerce (ONDC)</a:t>
            </a:r>
            <a:r>
              <a:rPr lang="en-US" sz="2400" b="1" dirty="0">
                <a:solidFill>
                  <a:schemeClr val="bg1"/>
                </a:solidFill>
              </a:rPr>
              <a:t>:</a:t>
            </a:r>
          </a:p>
          <a:p>
            <a:endParaRPr lang="en-US" sz="1600" dirty="0">
              <a:solidFill>
                <a:schemeClr val="bg1"/>
              </a:solidFill>
            </a:endParaRPr>
          </a:p>
          <a:p>
            <a:r>
              <a:rPr lang="en-US" dirty="0">
                <a:solidFill>
                  <a:srgbClr val="FFC000"/>
                </a:solidFill>
              </a:rPr>
              <a:t>A government-led initiative to transform India's digital commerce landscape.</a:t>
            </a:r>
          </a:p>
          <a:p>
            <a:endParaRPr lang="en-US" sz="1600" dirty="0">
              <a:solidFill>
                <a:srgbClr val="FFC000"/>
              </a:solidFill>
            </a:endParaRPr>
          </a:p>
          <a:p>
            <a:r>
              <a:rPr lang="en-US" sz="2000" b="1" dirty="0">
                <a:solidFill>
                  <a:srgbClr val="FFC000"/>
                </a:solidFill>
              </a:rPr>
              <a:t>Objectives :</a:t>
            </a:r>
          </a:p>
          <a:p>
            <a:r>
              <a:rPr lang="en-US" dirty="0">
                <a:solidFill>
                  <a:srgbClr val="FFC000"/>
                </a:solidFill>
              </a:rPr>
              <a:t>⦿ Democratize digital commerce.</a:t>
            </a:r>
          </a:p>
          <a:p>
            <a:r>
              <a:rPr lang="en-US" dirty="0">
                <a:solidFill>
                  <a:srgbClr val="FFC000"/>
                </a:solidFill>
              </a:rPr>
              <a:t>⦿ Promote competition.</a:t>
            </a:r>
          </a:p>
          <a:p>
            <a:r>
              <a:rPr lang="en-US" dirty="0">
                <a:solidFill>
                  <a:srgbClr val="FFC000"/>
                </a:solidFill>
              </a:rPr>
              <a:t>⦿  Empower small businesses</a:t>
            </a:r>
            <a:r>
              <a:rPr lang="en-US" sz="1600" dirty="0">
                <a:solidFill>
                  <a:srgbClr val="FFC000"/>
                </a:solidFill>
              </a:rPr>
              <a:t>.</a:t>
            </a:r>
          </a:p>
          <a:p>
            <a:endParaRPr lang="en-US" sz="1600" dirty="0">
              <a:solidFill>
                <a:srgbClr val="FFC000"/>
              </a:solidFill>
            </a:endParaRPr>
          </a:p>
          <a:p>
            <a:r>
              <a:rPr lang="en-US" sz="2000" b="1" dirty="0">
                <a:solidFill>
                  <a:srgbClr val="FFC000"/>
                </a:solidFill>
              </a:rPr>
              <a:t>Key Features :</a:t>
            </a:r>
          </a:p>
          <a:p>
            <a:r>
              <a:rPr lang="en-US" sz="1600" dirty="0">
                <a:solidFill>
                  <a:srgbClr val="FFC000"/>
                </a:solidFill>
              </a:rPr>
              <a:t>⦿ </a:t>
            </a:r>
            <a:r>
              <a:rPr lang="en-US" dirty="0">
                <a:solidFill>
                  <a:srgbClr val="FFC000"/>
                </a:solidFill>
              </a:rPr>
              <a:t>Interconnected e-marketplaces.</a:t>
            </a:r>
          </a:p>
          <a:p>
            <a:r>
              <a:rPr lang="en-US" dirty="0">
                <a:solidFill>
                  <a:srgbClr val="FFC000"/>
                </a:solidFill>
              </a:rPr>
              <a:t>⦿Open and interoperable.</a:t>
            </a:r>
          </a:p>
          <a:p>
            <a:r>
              <a:rPr lang="en-US" dirty="0">
                <a:solidFill>
                  <a:srgbClr val="FFC000"/>
                </a:solidFill>
              </a:rPr>
              <a:t>⦿ Merchant choice.</a:t>
            </a:r>
          </a:p>
          <a:p>
            <a:r>
              <a:rPr lang="en-US" dirty="0">
                <a:solidFill>
                  <a:srgbClr val="FFC000"/>
                </a:solidFill>
              </a:rPr>
              <a:t>⦿ Consumer benefits.</a:t>
            </a:r>
          </a:p>
          <a:p>
            <a:endParaRPr lang="en-US" sz="1600" dirty="0">
              <a:solidFill>
                <a:srgbClr val="FFC000"/>
              </a:solidFill>
            </a:endParaRPr>
          </a:p>
          <a:p>
            <a:endParaRPr lang="en-US" sz="2400" b="1" dirty="0">
              <a:solidFill>
                <a:srgbClr val="FFC000"/>
              </a:solidFill>
            </a:endParaRPr>
          </a:p>
          <a:p>
            <a:r>
              <a:rPr lang="en-US" sz="2400" b="1" dirty="0">
                <a:solidFill>
                  <a:srgbClr val="FFC000"/>
                </a:solidFill>
              </a:rPr>
              <a:t>Implementation :</a:t>
            </a:r>
          </a:p>
          <a:p>
            <a:r>
              <a:rPr lang="en-US" sz="2000" dirty="0">
                <a:solidFill>
                  <a:srgbClr val="FFC000"/>
                </a:solidFill>
              </a:rPr>
              <a:t>⦿ Phased implementation for technical infrastructure and standards</a:t>
            </a:r>
            <a:r>
              <a:rPr lang="en-US" sz="1600" dirty="0">
                <a:solidFill>
                  <a:srgbClr val="FFC000"/>
                </a:solidFill>
              </a:rPr>
              <a:t>.</a:t>
            </a:r>
          </a:p>
          <a:p>
            <a:endParaRPr lang="en-US" sz="1600" dirty="0">
              <a:solidFill>
                <a:srgbClr val="FFC000"/>
              </a:solidFill>
            </a:endParaRPr>
          </a:p>
          <a:p>
            <a:endParaRPr lang="en-US" sz="1400" dirty="0"/>
          </a:p>
          <a:p>
            <a:endParaRPr lang="en-US" sz="1200" dirty="0"/>
          </a:p>
          <a:p>
            <a:endParaRPr lang="en-US" sz="1200" dirty="0"/>
          </a:p>
        </p:txBody>
      </p:sp>
    </p:spTree>
    <p:extLst>
      <p:ext uri="{BB962C8B-B14F-4D97-AF65-F5344CB8AC3E}">
        <p14:creationId xmlns:p14="http://schemas.microsoft.com/office/powerpoint/2010/main" val="28239087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CF82FF"/>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CA6DEA2-3A8F-3939-3185-D79FCDD0DA7A}"/>
              </a:ext>
            </a:extLst>
          </p:cNvPr>
          <p:cNvPicPr>
            <a:picLocks noChangeAspect="1"/>
          </p:cNvPicPr>
          <p:nvPr/>
        </p:nvPicPr>
        <p:blipFill rotWithShape="1">
          <a:blip r:embed="rId2"/>
          <a:srcRect t="1195" b="1195"/>
          <a:stretch/>
        </p:blipFill>
        <p:spPr>
          <a:xfrm>
            <a:off x="265526" y="81943"/>
            <a:ext cx="11900640" cy="6694110"/>
          </a:xfrm>
          <a:prstGeom prst="rect">
            <a:avLst/>
          </a:prstGeom>
        </p:spPr>
      </p:pic>
      <p:sp>
        <p:nvSpPr>
          <p:cNvPr id="6" name="Rectangle 5">
            <a:extLst>
              <a:ext uri="{FF2B5EF4-FFF2-40B4-BE49-F238E27FC236}">
                <a16:creationId xmlns:a16="http://schemas.microsoft.com/office/drawing/2014/main" id="{B2CEC613-6082-2B4C-0EE3-6694BEE1D0CC}"/>
              </a:ext>
            </a:extLst>
          </p:cNvPr>
          <p:cNvSpPr/>
          <p:nvPr/>
        </p:nvSpPr>
        <p:spPr>
          <a:xfrm>
            <a:off x="25831" y="-15498"/>
            <a:ext cx="6917410" cy="6858000"/>
          </a:xfrm>
          <a:prstGeom prst="rect">
            <a:avLst/>
          </a:prstGeom>
          <a:solidFill>
            <a:srgbClr val="CF82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C66BEB66-CC9C-F1C2-F2A8-10561E0958DC}"/>
              </a:ext>
            </a:extLst>
          </p:cNvPr>
          <p:cNvSpPr txBox="1"/>
          <p:nvPr/>
        </p:nvSpPr>
        <p:spPr>
          <a:xfrm>
            <a:off x="25831" y="298919"/>
            <a:ext cx="6712321" cy="5509200"/>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r>
              <a:rPr lang="en-US" sz="2400" b="1" dirty="0">
                <a:solidFill>
                  <a:srgbClr val="FFC000"/>
                </a:solidFill>
              </a:rPr>
              <a:t>Government Support:</a:t>
            </a:r>
          </a:p>
          <a:p>
            <a:endParaRPr lang="en-US" sz="2400" dirty="0">
              <a:solidFill>
                <a:srgbClr val="FFC000"/>
              </a:solidFill>
            </a:endParaRPr>
          </a:p>
          <a:p>
            <a:pPr marL="342900" indent="-342900">
              <a:buFont typeface="Courier New" panose="02070309020205020404" pitchFamily="49" charset="0"/>
              <a:buChar char="o"/>
            </a:pPr>
            <a:r>
              <a:rPr lang="en-US" sz="2400" dirty="0">
                <a:solidFill>
                  <a:srgbClr val="FFC000"/>
                </a:solidFill>
              </a:rPr>
              <a:t> </a:t>
            </a:r>
            <a:r>
              <a:rPr lang="en-US" sz="2000" dirty="0">
                <a:solidFill>
                  <a:srgbClr val="FFC000"/>
                </a:solidFill>
              </a:rPr>
              <a:t>Backed by various government ministries.     </a:t>
            </a:r>
          </a:p>
          <a:p>
            <a:pPr marL="342900" indent="-342900">
              <a:buFont typeface="Courier New" panose="02070309020205020404" pitchFamily="49" charset="0"/>
              <a:buChar char="o"/>
            </a:pPr>
            <a:r>
              <a:rPr lang="en-US" sz="2000" dirty="0">
                <a:solidFill>
                  <a:srgbClr val="FFC000"/>
                </a:solidFill>
              </a:rPr>
              <a:t> Evokes both support and concerns within the e-commerce industry</a:t>
            </a:r>
            <a:endParaRPr lang="en-US" sz="2000" b="1" dirty="0">
              <a:solidFill>
                <a:srgbClr val="FFC000"/>
              </a:solidFill>
            </a:endParaRPr>
          </a:p>
          <a:p>
            <a:endParaRPr lang="en-US" sz="2000" b="1" dirty="0">
              <a:solidFill>
                <a:srgbClr val="FFC000"/>
              </a:solidFill>
            </a:endParaRPr>
          </a:p>
          <a:p>
            <a:r>
              <a:rPr lang="en-US" sz="2400" b="1" dirty="0">
                <a:solidFill>
                  <a:srgbClr val="FFC000"/>
                </a:solidFill>
              </a:rPr>
              <a:t>ONDC and </a:t>
            </a:r>
            <a:r>
              <a:rPr lang="en-US" sz="2400" b="1" dirty="0" err="1">
                <a:solidFill>
                  <a:srgbClr val="FFC000"/>
                </a:solidFill>
              </a:rPr>
              <a:t>FoodZay</a:t>
            </a:r>
            <a:r>
              <a:rPr lang="en-US" sz="2400" b="1" dirty="0">
                <a:solidFill>
                  <a:srgbClr val="FFC000"/>
                </a:solidFill>
              </a:rPr>
              <a:t> </a:t>
            </a:r>
            <a:r>
              <a:rPr lang="en-US" sz="2000" dirty="0">
                <a:solidFill>
                  <a:srgbClr val="FFC000"/>
                </a:solidFill>
              </a:rPr>
              <a:t>:</a:t>
            </a:r>
          </a:p>
          <a:p>
            <a:endParaRPr lang="en-US" sz="2000" dirty="0">
              <a:solidFill>
                <a:srgbClr val="FFC000"/>
              </a:solidFill>
            </a:endParaRPr>
          </a:p>
          <a:p>
            <a:pPr marL="342900" indent="-342900">
              <a:buFont typeface="Arial" panose="020B0604020202020204" pitchFamily="34" charset="0"/>
              <a:buChar char="•"/>
            </a:pPr>
            <a:r>
              <a:rPr lang="en-US" sz="2000" dirty="0">
                <a:solidFill>
                  <a:srgbClr val="FFC000"/>
                </a:solidFill>
              </a:rPr>
              <a:t> ONDC is reshaping digital commerce in India, emphasizing ,democratization, competition, and empowerment. Its impact on the industry will continue to evolve, with </a:t>
            </a:r>
            <a:r>
              <a:rPr lang="en-US" sz="2000" dirty="0" err="1">
                <a:solidFill>
                  <a:srgbClr val="FFC000"/>
                </a:solidFill>
              </a:rPr>
              <a:t>FoodZay</a:t>
            </a:r>
            <a:r>
              <a:rPr lang="en-US" sz="2000" dirty="0">
                <a:solidFill>
                  <a:srgbClr val="FFC000"/>
                </a:solidFill>
              </a:rPr>
              <a:t> showcasing its potential</a:t>
            </a:r>
          </a:p>
          <a:p>
            <a:endParaRPr lang="en-US" sz="2000" dirty="0">
              <a:solidFill>
                <a:srgbClr val="FFC000"/>
              </a:solidFill>
            </a:endParaRPr>
          </a:p>
          <a:p>
            <a:r>
              <a:rPr lang="en-US" sz="2000" dirty="0">
                <a:solidFill>
                  <a:srgbClr val="FFC000"/>
                </a:solidFill>
              </a:rPr>
              <a:t> ONDC powers </a:t>
            </a:r>
            <a:r>
              <a:rPr lang="en-US" sz="2000" dirty="0" err="1">
                <a:solidFill>
                  <a:srgbClr val="FFC000"/>
                </a:solidFill>
              </a:rPr>
              <a:t>FoodZay</a:t>
            </a:r>
            <a:r>
              <a:rPr lang="en-US" sz="2000" dirty="0">
                <a:solidFill>
                  <a:srgbClr val="FFC000"/>
                </a:solidFill>
              </a:rPr>
              <a:t>, offering a unique and competitive food delivery experience</a:t>
            </a:r>
            <a:r>
              <a:rPr lang="en-US" dirty="0">
                <a:solidFill>
                  <a:srgbClr val="FFC000"/>
                </a:solidFill>
              </a:rPr>
              <a:t>.</a:t>
            </a:r>
          </a:p>
          <a:p>
            <a:endParaRPr lang="en-US" dirty="0">
              <a:solidFill>
                <a:srgbClr val="FFC000"/>
              </a:solidFill>
            </a:endParaRPr>
          </a:p>
          <a:p>
            <a:endParaRPr lang="en-US" dirty="0"/>
          </a:p>
        </p:txBody>
      </p:sp>
    </p:spTree>
    <p:extLst>
      <p:ext uri="{BB962C8B-B14F-4D97-AF65-F5344CB8AC3E}">
        <p14:creationId xmlns:p14="http://schemas.microsoft.com/office/powerpoint/2010/main" val="10239212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43180006-76FC-0F92-AA8B-C8918A9C276B}"/>
              </a:ext>
            </a:extLst>
          </p:cNvPr>
          <p:cNvPicPr>
            <a:picLocks noChangeAspect="1"/>
          </p:cNvPicPr>
          <p:nvPr/>
        </p:nvPicPr>
        <p:blipFill rotWithShape="1">
          <a:blip r:embed="rId2">
            <a:alphaModFix amt="91000"/>
          </a:blip>
          <a:srcRect l="-132" t="1058" r="53263" b="-1058"/>
          <a:stretch/>
        </p:blipFill>
        <p:spPr>
          <a:xfrm>
            <a:off x="5999434" y="0"/>
            <a:ext cx="6428618" cy="6858000"/>
          </a:xfrm>
          <a:prstGeom prst="rect">
            <a:avLst/>
          </a:prstGeom>
          <a:effectLst>
            <a:outerShdw blurRad="50800" dist="50800" dir="5400000" algn="ctr" rotWithShape="0">
              <a:srgbClr val="000000"/>
            </a:outerShdw>
          </a:effectLst>
        </p:spPr>
      </p:pic>
      <p:sp>
        <p:nvSpPr>
          <p:cNvPr id="17" name="Rectangle 16">
            <a:extLst>
              <a:ext uri="{FF2B5EF4-FFF2-40B4-BE49-F238E27FC236}">
                <a16:creationId xmlns:a16="http://schemas.microsoft.com/office/drawing/2014/main" id="{42E702AC-C279-625B-814F-C9E0A9757799}"/>
              </a:ext>
            </a:extLst>
          </p:cNvPr>
          <p:cNvSpPr/>
          <p:nvPr/>
        </p:nvSpPr>
        <p:spPr>
          <a:xfrm>
            <a:off x="0" y="0"/>
            <a:ext cx="12428052" cy="6858000"/>
          </a:xfrm>
          <a:prstGeom prst="rect">
            <a:avLst/>
          </a:prstGeom>
          <a:gradFill flip="none" rotWithShape="1">
            <a:gsLst>
              <a:gs pos="10000">
                <a:srgbClr val="964CA2">
                  <a:alpha val="60000"/>
                </a:srgbClr>
              </a:gs>
              <a:gs pos="60000">
                <a:schemeClr val="accent5">
                  <a:lumMod val="97000"/>
                  <a:lumOff val="3000"/>
                </a:schemeClr>
              </a:gs>
              <a:gs pos="97000">
                <a:schemeClr val="accent5">
                  <a:lumMod val="60000"/>
                  <a:lumOff val="40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Box 18">
            <a:extLst>
              <a:ext uri="{FF2B5EF4-FFF2-40B4-BE49-F238E27FC236}">
                <a16:creationId xmlns:a16="http://schemas.microsoft.com/office/drawing/2014/main" id="{6F0236CE-BF5C-CC9A-C4B8-913F76534C61}"/>
              </a:ext>
            </a:extLst>
          </p:cNvPr>
          <p:cNvSpPr txBox="1"/>
          <p:nvPr/>
        </p:nvSpPr>
        <p:spPr>
          <a:xfrm>
            <a:off x="246743" y="943429"/>
            <a:ext cx="5849257" cy="2031325"/>
          </a:xfrm>
          <a:prstGeom prst="rect">
            <a:avLst/>
          </a:prstGeom>
          <a:noFill/>
        </p:spPr>
        <p:txBody>
          <a:bodyPr wrap="square" rtlCol="0">
            <a:spAutoFit/>
          </a:bodyPr>
          <a:lstStyle/>
          <a:p>
            <a:r>
              <a:rPr lang="en-US" dirty="0"/>
              <a:t>Online Food Delivery consists two segments — Groceries and Meals. Meal delivery is delivering ready-to-eat (prepared) meals ordered online for direct consumption. Grocery delivery focuses on non-prepared food and beverage products, household, and personal care products. Orders are generally placed through a mobile or web application and delivered to the customers.</a:t>
            </a:r>
          </a:p>
        </p:txBody>
      </p:sp>
      <p:sp>
        <p:nvSpPr>
          <p:cNvPr id="29" name="Rectangle 28">
            <a:extLst>
              <a:ext uri="{FF2B5EF4-FFF2-40B4-BE49-F238E27FC236}">
                <a16:creationId xmlns:a16="http://schemas.microsoft.com/office/drawing/2014/main" id="{C3485F46-AE70-9596-E7B8-D0DD8F6A58DC}"/>
              </a:ext>
            </a:extLst>
          </p:cNvPr>
          <p:cNvSpPr/>
          <p:nvPr/>
        </p:nvSpPr>
        <p:spPr>
          <a:xfrm>
            <a:off x="3495172" y="20099"/>
            <a:ext cx="5437707" cy="923330"/>
          </a:xfrm>
          <a:prstGeom prst="rect">
            <a:avLst/>
          </a:prstGeom>
          <a:noFill/>
        </p:spPr>
        <p:txBody>
          <a:bodyPr wrap="none" lIns="91440" tIns="45720" rIns="91440" bIns="45720">
            <a:spAutoFit/>
          </a:bodyPr>
          <a:lstStyle/>
          <a:p>
            <a:pPr algn="ctr"/>
            <a:r>
              <a:rPr lang="en-GB" sz="5400" b="1" dirty="0">
                <a:ln w="22225">
                  <a:solidFill>
                    <a:schemeClr val="accent2"/>
                  </a:solidFill>
                  <a:prstDash val="solid"/>
                </a:ln>
                <a:solidFill>
                  <a:schemeClr val="accent1">
                    <a:lumMod val="60000"/>
                    <a:lumOff val="40000"/>
                  </a:schemeClr>
                </a:solidFill>
                <a:effectLst>
                  <a:glow rad="228600">
                    <a:schemeClr val="accent1">
                      <a:satMod val="175000"/>
                      <a:alpha val="40000"/>
                    </a:schemeClr>
                  </a:glow>
                </a:effectLst>
                <a:latin typeface="Baloo Bhaijaan" panose="03080902040302020200" pitchFamily="66" charset="-78"/>
                <a:cs typeface="Baloo Bhaijaan" panose="03080902040302020200" pitchFamily="66" charset="-78"/>
              </a:rPr>
              <a:t>Market Analysis</a:t>
            </a:r>
          </a:p>
        </p:txBody>
      </p:sp>
      <p:sp>
        <p:nvSpPr>
          <p:cNvPr id="32" name="Rectangle 31">
            <a:extLst>
              <a:ext uri="{FF2B5EF4-FFF2-40B4-BE49-F238E27FC236}">
                <a16:creationId xmlns:a16="http://schemas.microsoft.com/office/drawing/2014/main" id="{25CF3F50-A02F-233F-1A61-10314EC3359B}"/>
              </a:ext>
            </a:extLst>
          </p:cNvPr>
          <p:cNvSpPr/>
          <p:nvPr/>
        </p:nvSpPr>
        <p:spPr>
          <a:xfrm>
            <a:off x="5999433" y="943430"/>
            <a:ext cx="5849257" cy="261257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Picture 30">
            <a:extLst>
              <a:ext uri="{FF2B5EF4-FFF2-40B4-BE49-F238E27FC236}">
                <a16:creationId xmlns:a16="http://schemas.microsoft.com/office/drawing/2014/main" id="{2E5FECAD-F002-9066-0177-C828D05906AC}"/>
              </a:ext>
            </a:extLst>
          </p:cNvPr>
          <p:cNvPicPr>
            <a:picLocks noChangeAspect="1"/>
          </p:cNvPicPr>
          <p:nvPr/>
        </p:nvPicPr>
        <p:blipFill>
          <a:blip r:embed="rId3"/>
          <a:stretch>
            <a:fillRect/>
          </a:stretch>
        </p:blipFill>
        <p:spPr>
          <a:xfrm>
            <a:off x="6143233" y="1030516"/>
            <a:ext cx="5579291" cy="2415253"/>
          </a:xfrm>
          <a:prstGeom prst="rect">
            <a:avLst/>
          </a:prstGeom>
        </p:spPr>
      </p:pic>
      <p:sp>
        <p:nvSpPr>
          <p:cNvPr id="33" name="TextBox 32">
            <a:extLst>
              <a:ext uri="{FF2B5EF4-FFF2-40B4-BE49-F238E27FC236}">
                <a16:creationId xmlns:a16="http://schemas.microsoft.com/office/drawing/2014/main" id="{DDC71445-858C-85FD-AF9B-4237752F46FA}"/>
              </a:ext>
            </a:extLst>
          </p:cNvPr>
          <p:cNvSpPr txBox="1"/>
          <p:nvPr/>
        </p:nvSpPr>
        <p:spPr>
          <a:xfrm>
            <a:off x="225357" y="2907781"/>
            <a:ext cx="5437707" cy="3416320"/>
          </a:xfrm>
          <a:prstGeom prst="rect">
            <a:avLst/>
          </a:prstGeom>
          <a:noFill/>
        </p:spPr>
        <p:txBody>
          <a:bodyPr wrap="square" rtlCol="0">
            <a:spAutoFit/>
          </a:bodyPr>
          <a:lstStyle/>
          <a:p>
            <a:endParaRPr lang="en-US" dirty="0"/>
          </a:p>
          <a:p>
            <a:r>
              <a:rPr lang="en-US" dirty="0">
                <a:solidFill>
                  <a:schemeClr val="bg1"/>
                </a:solidFill>
              </a:rPr>
              <a:t>⦿ </a:t>
            </a:r>
            <a:r>
              <a:rPr lang="en-US" dirty="0"/>
              <a:t>Market size: USD 7.5 Billion in 2022</a:t>
            </a:r>
          </a:p>
          <a:p>
            <a:endParaRPr lang="en-US" dirty="0"/>
          </a:p>
          <a:p>
            <a:r>
              <a:rPr lang="en-US" dirty="0">
                <a:solidFill>
                  <a:schemeClr val="bg1"/>
                </a:solidFill>
              </a:rPr>
              <a:t>⦿  </a:t>
            </a:r>
            <a:r>
              <a:rPr lang="en-US" dirty="0"/>
              <a:t>CAGR: 19.88% (2023-2027)</a:t>
            </a:r>
          </a:p>
          <a:p>
            <a:endParaRPr lang="en-US" dirty="0"/>
          </a:p>
          <a:p>
            <a:r>
              <a:rPr lang="en-US" dirty="0">
                <a:solidFill>
                  <a:schemeClr val="bg1"/>
                </a:solidFill>
              </a:rPr>
              <a:t>⦿  </a:t>
            </a:r>
            <a:r>
              <a:rPr lang="en-US" dirty="0"/>
              <a:t>User penetration in 2023: 35.0%</a:t>
            </a:r>
          </a:p>
          <a:p>
            <a:endParaRPr lang="en-US" dirty="0"/>
          </a:p>
          <a:p>
            <a:r>
              <a:rPr lang="en-US" dirty="0">
                <a:solidFill>
                  <a:schemeClr val="accent2">
                    <a:lumMod val="60000"/>
                    <a:lumOff val="40000"/>
                  </a:schemeClr>
                </a:solidFill>
              </a:rPr>
              <a:t>Dominated by </a:t>
            </a:r>
            <a:r>
              <a:rPr lang="en-US" dirty="0" err="1">
                <a:solidFill>
                  <a:schemeClr val="accent2">
                    <a:lumMod val="60000"/>
                    <a:lumOff val="40000"/>
                  </a:schemeClr>
                </a:solidFill>
              </a:rPr>
              <a:t>Swiggy</a:t>
            </a:r>
            <a:r>
              <a:rPr lang="en-US" dirty="0">
                <a:solidFill>
                  <a:schemeClr val="accent2">
                    <a:lumMod val="60000"/>
                    <a:lumOff val="40000"/>
                  </a:schemeClr>
                </a:solidFill>
              </a:rPr>
              <a:t> and Zomato (67% market share)</a:t>
            </a:r>
          </a:p>
          <a:p>
            <a:r>
              <a:rPr lang="en-US" b="1" dirty="0">
                <a:solidFill>
                  <a:srgbClr val="92D050"/>
                </a:solidFill>
              </a:rPr>
              <a:t>Major regions</a:t>
            </a:r>
            <a:r>
              <a:rPr lang="en-US" dirty="0">
                <a:solidFill>
                  <a:srgbClr val="92D050"/>
                </a:solidFill>
              </a:rPr>
              <a:t>:</a:t>
            </a:r>
            <a:r>
              <a:rPr lang="en-US" dirty="0"/>
              <a:t> </a:t>
            </a:r>
            <a:r>
              <a:rPr lang="en-US" dirty="0">
                <a:solidFill>
                  <a:schemeClr val="bg1"/>
                </a:solidFill>
              </a:rPr>
              <a:t>Bangalore, Delhi-NCR, Mumbai, Hyderabad, Pune</a:t>
            </a:r>
          </a:p>
          <a:p>
            <a:r>
              <a:rPr lang="en-US" dirty="0">
                <a:solidFill>
                  <a:srgbClr val="92D050"/>
                </a:solidFill>
              </a:rPr>
              <a:t>Major delivery types: </a:t>
            </a:r>
            <a:r>
              <a:rPr lang="en-US" dirty="0">
                <a:solidFill>
                  <a:schemeClr val="bg1"/>
                </a:solidFill>
              </a:rPr>
              <a:t>Restaurant-to-consumer and platform-to-consumer</a:t>
            </a:r>
          </a:p>
        </p:txBody>
      </p:sp>
    </p:spTree>
    <p:extLst>
      <p:ext uri="{BB962C8B-B14F-4D97-AF65-F5344CB8AC3E}">
        <p14:creationId xmlns:p14="http://schemas.microsoft.com/office/powerpoint/2010/main" val="16051895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37" name="TextBox 36">
            <a:extLst>
              <a:ext uri="{FF2B5EF4-FFF2-40B4-BE49-F238E27FC236}">
                <a16:creationId xmlns:a16="http://schemas.microsoft.com/office/drawing/2014/main" id="{EE57437E-D20D-14CC-D8E0-90C49C27D181}"/>
              </a:ext>
            </a:extLst>
          </p:cNvPr>
          <p:cNvSpPr txBox="1"/>
          <p:nvPr/>
        </p:nvSpPr>
        <p:spPr>
          <a:xfrm>
            <a:off x="153167" y="1006151"/>
            <a:ext cx="5744841" cy="1015663"/>
          </a:xfrm>
          <a:prstGeom prst="rect">
            <a:avLst/>
          </a:prstGeom>
          <a:noFill/>
        </p:spPr>
        <p:txBody>
          <a:bodyPr wrap="square" rtlCol="0">
            <a:spAutoFit/>
          </a:bodyPr>
          <a:lstStyle/>
          <a:p>
            <a:r>
              <a:rPr lang="en-US" sz="2000" dirty="0"/>
              <a:t>The food delivery market has been a hotly contested </a:t>
            </a:r>
          </a:p>
          <a:p>
            <a:r>
              <a:rPr lang="en-US" sz="2000" dirty="0"/>
              <a:t>space between Zomato and </a:t>
            </a:r>
            <a:r>
              <a:rPr lang="en-US" sz="2000" dirty="0" err="1"/>
              <a:t>Swiggy</a:t>
            </a:r>
            <a:r>
              <a:rPr lang="en-US" sz="2000" dirty="0"/>
              <a:t>. </a:t>
            </a:r>
          </a:p>
          <a:p>
            <a:r>
              <a:rPr lang="en-US" sz="2000" dirty="0"/>
              <a:t>Below we have discussed their detailed analysis</a:t>
            </a:r>
          </a:p>
        </p:txBody>
      </p:sp>
      <p:pic>
        <p:nvPicPr>
          <p:cNvPr id="52" name="Picture 51">
            <a:extLst>
              <a:ext uri="{FF2B5EF4-FFF2-40B4-BE49-F238E27FC236}">
                <a16:creationId xmlns:a16="http://schemas.microsoft.com/office/drawing/2014/main" id="{383D0C22-9073-A55E-F6F5-9FAE87DC14EE}"/>
              </a:ext>
            </a:extLst>
          </p:cNvPr>
          <p:cNvPicPr>
            <a:picLocks noChangeAspect="1"/>
          </p:cNvPicPr>
          <p:nvPr/>
        </p:nvPicPr>
        <p:blipFill rotWithShape="1">
          <a:blip r:embed="rId2"/>
          <a:srcRect l="5522" t="10383" r="38527" b="15293"/>
          <a:stretch/>
        </p:blipFill>
        <p:spPr>
          <a:xfrm>
            <a:off x="6475560" y="946150"/>
            <a:ext cx="5716439" cy="5078478"/>
          </a:xfrm>
          <a:prstGeom prst="rect">
            <a:avLst/>
          </a:prstGeom>
        </p:spPr>
      </p:pic>
      <p:pic>
        <p:nvPicPr>
          <p:cNvPr id="55" name="Picture 54">
            <a:extLst>
              <a:ext uri="{FF2B5EF4-FFF2-40B4-BE49-F238E27FC236}">
                <a16:creationId xmlns:a16="http://schemas.microsoft.com/office/drawing/2014/main" id="{DDD0A5F3-783E-27E1-3438-6CA6B820E706}"/>
              </a:ext>
            </a:extLst>
          </p:cNvPr>
          <p:cNvPicPr>
            <a:picLocks noChangeAspect="1"/>
          </p:cNvPicPr>
          <p:nvPr/>
        </p:nvPicPr>
        <p:blipFill rotWithShape="1">
          <a:blip r:embed="rId3"/>
          <a:srcRect l="1854" t="2382" r="6623" b="10604"/>
          <a:stretch/>
        </p:blipFill>
        <p:spPr>
          <a:xfrm>
            <a:off x="-21171" y="2268549"/>
            <a:ext cx="2934887" cy="1947088"/>
          </a:xfrm>
          <a:prstGeom prst="rect">
            <a:avLst/>
          </a:prstGeom>
        </p:spPr>
      </p:pic>
      <p:pic>
        <p:nvPicPr>
          <p:cNvPr id="57" name="Picture 56">
            <a:extLst>
              <a:ext uri="{FF2B5EF4-FFF2-40B4-BE49-F238E27FC236}">
                <a16:creationId xmlns:a16="http://schemas.microsoft.com/office/drawing/2014/main" id="{8E87DB26-2E47-A48A-4207-2E6094577452}"/>
              </a:ext>
            </a:extLst>
          </p:cNvPr>
          <p:cNvPicPr>
            <a:picLocks noChangeAspect="1"/>
          </p:cNvPicPr>
          <p:nvPr/>
        </p:nvPicPr>
        <p:blipFill rotWithShape="1">
          <a:blip r:embed="rId4"/>
          <a:srcRect l="1817" t="5209" r="12717" b="13458"/>
          <a:stretch/>
        </p:blipFill>
        <p:spPr>
          <a:xfrm>
            <a:off x="3025587" y="2213652"/>
            <a:ext cx="3338100" cy="2056882"/>
          </a:xfrm>
          <a:prstGeom prst="rect">
            <a:avLst/>
          </a:prstGeom>
        </p:spPr>
      </p:pic>
      <p:pic>
        <p:nvPicPr>
          <p:cNvPr id="59" name="Picture 58">
            <a:extLst>
              <a:ext uri="{FF2B5EF4-FFF2-40B4-BE49-F238E27FC236}">
                <a16:creationId xmlns:a16="http://schemas.microsoft.com/office/drawing/2014/main" id="{3CA4784D-3DFD-F407-8ABE-1DC5F45415B3}"/>
              </a:ext>
            </a:extLst>
          </p:cNvPr>
          <p:cNvPicPr>
            <a:picLocks noChangeAspect="1"/>
          </p:cNvPicPr>
          <p:nvPr/>
        </p:nvPicPr>
        <p:blipFill rotWithShape="1">
          <a:blip r:embed="rId5"/>
          <a:srcRect l="3182" t="3831" r="6641" b="18903"/>
          <a:stretch/>
        </p:blipFill>
        <p:spPr>
          <a:xfrm>
            <a:off x="153167" y="4517269"/>
            <a:ext cx="6175971" cy="1812454"/>
          </a:xfrm>
          <a:prstGeom prst="rect">
            <a:avLst/>
          </a:prstGeom>
        </p:spPr>
      </p:pic>
      <p:pic>
        <p:nvPicPr>
          <p:cNvPr id="61" name="Picture 60">
            <a:extLst>
              <a:ext uri="{FF2B5EF4-FFF2-40B4-BE49-F238E27FC236}">
                <a16:creationId xmlns:a16="http://schemas.microsoft.com/office/drawing/2014/main" id="{82AB8520-D7EC-E189-CF72-C59A4DF036E1}"/>
              </a:ext>
            </a:extLst>
          </p:cNvPr>
          <p:cNvPicPr>
            <a:picLocks noChangeAspect="1"/>
          </p:cNvPicPr>
          <p:nvPr/>
        </p:nvPicPr>
        <p:blipFill>
          <a:blip r:embed="rId6"/>
          <a:srcRect l="24851" t="22881" r="34134" b="72386"/>
          <a:stretch>
            <a:fillRect/>
          </a:stretch>
        </p:blipFill>
        <p:spPr>
          <a:xfrm>
            <a:off x="1906785" y="236321"/>
            <a:ext cx="8484562" cy="523095"/>
          </a:xfrm>
          <a:custGeom>
            <a:avLst/>
            <a:gdLst/>
            <a:ahLst/>
            <a:cxnLst/>
            <a:rect l="l" t="t" r="r" b="b"/>
            <a:pathLst>
              <a:path w="5265020" h="324602">
                <a:moveTo>
                  <a:pt x="3874646" y="83800"/>
                </a:moveTo>
                <a:cubicBezTo>
                  <a:pt x="3869935" y="97936"/>
                  <a:pt x="3864634" y="113669"/>
                  <a:pt x="3858744" y="131002"/>
                </a:cubicBezTo>
                <a:cubicBezTo>
                  <a:pt x="3852855" y="148334"/>
                  <a:pt x="3847554" y="165919"/>
                  <a:pt x="3842842" y="183756"/>
                </a:cubicBezTo>
                <a:lnTo>
                  <a:pt x="3905441" y="183756"/>
                </a:lnTo>
                <a:cubicBezTo>
                  <a:pt x="3900729" y="165582"/>
                  <a:pt x="3895933" y="147829"/>
                  <a:pt x="3891053" y="130497"/>
                </a:cubicBezTo>
                <a:cubicBezTo>
                  <a:pt x="3886173" y="113164"/>
                  <a:pt x="3881714" y="97599"/>
                  <a:pt x="3877675" y="83800"/>
                </a:cubicBezTo>
                <a:close/>
                <a:moveTo>
                  <a:pt x="3217421" y="83800"/>
                </a:moveTo>
                <a:cubicBezTo>
                  <a:pt x="3212710" y="97936"/>
                  <a:pt x="3207409" y="113669"/>
                  <a:pt x="3201519" y="131002"/>
                </a:cubicBezTo>
                <a:cubicBezTo>
                  <a:pt x="3195630" y="148334"/>
                  <a:pt x="3190329" y="165919"/>
                  <a:pt x="3185617" y="183756"/>
                </a:cubicBezTo>
                <a:lnTo>
                  <a:pt x="3248216" y="183756"/>
                </a:lnTo>
                <a:cubicBezTo>
                  <a:pt x="3243504" y="165582"/>
                  <a:pt x="3238708" y="147829"/>
                  <a:pt x="3233828" y="130497"/>
                </a:cubicBezTo>
                <a:cubicBezTo>
                  <a:pt x="3228948" y="113164"/>
                  <a:pt x="3224489" y="97599"/>
                  <a:pt x="3220450" y="83800"/>
                </a:cubicBezTo>
                <a:close/>
                <a:moveTo>
                  <a:pt x="1165441" y="71685"/>
                </a:moveTo>
                <a:cubicBezTo>
                  <a:pt x="1160056" y="71685"/>
                  <a:pt x="1155597" y="71769"/>
                  <a:pt x="1152064" y="71937"/>
                </a:cubicBezTo>
                <a:cubicBezTo>
                  <a:pt x="1148529" y="72105"/>
                  <a:pt x="1144912" y="72526"/>
                  <a:pt x="1141210" y="73199"/>
                </a:cubicBezTo>
                <a:lnTo>
                  <a:pt x="1141210" y="151447"/>
                </a:lnTo>
                <a:lnTo>
                  <a:pt x="1167965" y="151447"/>
                </a:lnTo>
                <a:cubicBezTo>
                  <a:pt x="1182100" y="151447"/>
                  <a:pt x="1192954" y="148166"/>
                  <a:pt x="1200526" y="141603"/>
                </a:cubicBezTo>
                <a:cubicBezTo>
                  <a:pt x="1208099" y="135040"/>
                  <a:pt x="1211885" y="125028"/>
                  <a:pt x="1211885" y="111566"/>
                </a:cubicBezTo>
                <a:cubicBezTo>
                  <a:pt x="1211885" y="98777"/>
                  <a:pt x="1207930" y="88933"/>
                  <a:pt x="1200022" y="82033"/>
                </a:cubicBezTo>
                <a:cubicBezTo>
                  <a:pt x="1192113" y="75134"/>
                  <a:pt x="1180586" y="71685"/>
                  <a:pt x="1165441" y="71685"/>
                </a:cubicBezTo>
                <a:close/>
                <a:moveTo>
                  <a:pt x="445780" y="71180"/>
                </a:moveTo>
                <a:cubicBezTo>
                  <a:pt x="424914" y="71180"/>
                  <a:pt x="408170" y="78668"/>
                  <a:pt x="395550" y="93645"/>
                </a:cubicBezTo>
                <a:cubicBezTo>
                  <a:pt x="382929" y="108621"/>
                  <a:pt x="376619" y="131422"/>
                  <a:pt x="376619" y="162048"/>
                </a:cubicBezTo>
                <a:cubicBezTo>
                  <a:pt x="376619" y="192674"/>
                  <a:pt x="382845" y="215560"/>
                  <a:pt x="395297" y="230704"/>
                </a:cubicBezTo>
                <a:cubicBezTo>
                  <a:pt x="407750" y="245849"/>
                  <a:pt x="424409" y="253422"/>
                  <a:pt x="445275" y="253422"/>
                </a:cubicBezTo>
                <a:cubicBezTo>
                  <a:pt x="466478" y="253422"/>
                  <a:pt x="483305" y="245849"/>
                  <a:pt x="495758" y="230704"/>
                </a:cubicBezTo>
                <a:cubicBezTo>
                  <a:pt x="508210" y="215560"/>
                  <a:pt x="514436" y="192674"/>
                  <a:pt x="514436" y="162048"/>
                </a:cubicBezTo>
                <a:cubicBezTo>
                  <a:pt x="514436" y="131759"/>
                  <a:pt x="508294" y="109042"/>
                  <a:pt x="496010" y="93897"/>
                </a:cubicBezTo>
                <a:cubicBezTo>
                  <a:pt x="483726" y="78752"/>
                  <a:pt x="466983" y="71180"/>
                  <a:pt x="445780" y="71180"/>
                </a:cubicBezTo>
                <a:close/>
                <a:moveTo>
                  <a:pt x="2729093" y="9591"/>
                </a:moveTo>
                <a:lnTo>
                  <a:pt x="2895686" y="9591"/>
                </a:lnTo>
                <a:cubicBezTo>
                  <a:pt x="2898042" y="13293"/>
                  <a:pt x="2900145" y="18173"/>
                  <a:pt x="2901996" y="24231"/>
                </a:cubicBezTo>
                <a:cubicBezTo>
                  <a:pt x="2903848" y="30289"/>
                  <a:pt x="2904773" y="36684"/>
                  <a:pt x="2904773" y="43414"/>
                </a:cubicBezTo>
                <a:cubicBezTo>
                  <a:pt x="2904773" y="56203"/>
                  <a:pt x="2901996" y="65290"/>
                  <a:pt x="2896443" y="70675"/>
                </a:cubicBezTo>
                <a:cubicBezTo>
                  <a:pt x="2890890" y="76060"/>
                  <a:pt x="2883570" y="78752"/>
                  <a:pt x="2874484" y="78752"/>
                </a:cubicBezTo>
                <a:lnTo>
                  <a:pt x="2767965" y="78752"/>
                </a:lnTo>
                <a:lnTo>
                  <a:pt x="2767965" y="125701"/>
                </a:lnTo>
                <a:lnTo>
                  <a:pt x="2881551" y="125701"/>
                </a:lnTo>
                <a:cubicBezTo>
                  <a:pt x="2883907" y="129403"/>
                  <a:pt x="2886010" y="134199"/>
                  <a:pt x="2887861" y="140088"/>
                </a:cubicBezTo>
                <a:cubicBezTo>
                  <a:pt x="2889712" y="145978"/>
                  <a:pt x="2890638" y="152288"/>
                  <a:pt x="2890638" y="159019"/>
                </a:cubicBezTo>
                <a:cubicBezTo>
                  <a:pt x="2890638" y="171808"/>
                  <a:pt x="2887945" y="180895"/>
                  <a:pt x="2882560" y="186280"/>
                </a:cubicBezTo>
                <a:cubicBezTo>
                  <a:pt x="2877176" y="191665"/>
                  <a:pt x="2869940" y="194357"/>
                  <a:pt x="2860853" y="194357"/>
                </a:cubicBezTo>
                <a:lnTo>
                  <a:pt x="2767965" y="194357"/>
                </a:lnTo>
                <a:lnTo>
                  <a:pt x="2767965" y="247364"/>
                </a:lnTo>
                <a:lnTo>
                  <a:pt x="2897705" y="247364"/>
                </a:lnTo>
                <a:cubicBezTo>
                  <a:pt x="2900061" y="251066"/>
                  <a:pt x="2902164" y="255946"/>
                  <a:pt x="2904015" y="262004"/>
                </a:cubicBezTo>
                <a:cubicBezTo>
                  <a:pt x="2905867" y="268062"/>
                  <a:pt x="2906792" y="274456"/>
                  <a:pt x="2906792" y="281187"/>
                </a:cubicBezTo>
                <a:cubicBezTo>
                  <a:pt x="2906792" y="293976"/>
                  <a:pt x="2904015" y="303147"/>
                  <a:pt x="2898463" y="308700"/>
                </a:cubicBezTo>
                <a:cubicBezTo>
                  <a:pt x="2892909" y="314253"/>
                  <a:pt x="2885590" y="317030"/>
                  <a:pt x="2876503" y="317030"/>
                </a:cubicBezTo>
                <a:lnTo>
                  <a:pt x="2729093" y="317030"/>
                </a:lnTo>
                <a:cubicBezTo>
                  <a:pt x="2714622" y="317030"/>
                  <a:pt x="2703179" y="312823"/>
                  <a:pt x="2694766" y="304409"/>
                </a:cubicBezTo>
                <a:cubicBezTo>
                  <a:pt x="2686352" y="295995"/>
                  <a:pt x="2682145" y="284553"/>
                  <a:pt x="2682145" y="270081"/>
                </a:cubicBezTo>
                <a:lnTo>
                  <a:pt x="2682145" y="56540"/>
                </a:lnTo>
                <a:cubicBezTo>
                  <a:pt x="2682145" y="42068"/>
                  <a:pt x="2686352" y="30626"/>
                  <a:pt x="2694766" y="22212"/>
                </a:cubicBezTo>
                <a:cubicBezTo>
                  <a:pt x="2703179" y="13798"/>
                  <a:pt x="2714622" y="9591"/>
                  <a:pt x="2729093" y="9591"/>
                </a:cubicBezTo>
                <a:close/>
                <a:moveTo>
                  <a:pt x="4338619" y="8077"/>
                </a:moveTo>
                <a:cubicBezTo>
                  <a:pt x="4351744" y="8077"/>
                  <a:pt x="4362430" y="10769"/>
                  <a:pt x="4370675" y="16154"/>
                </a:cubicBezTo>
                <a:cubicBezTo>
                  <a:pt x="4378921" y="21539"/>
                  <a:pt x="4386745" y="31635"/>
                  <a:pt x="4394149" y="46443"/>
                </a:cubicBezTo>
                <a:lnTo>
                  <a:pt x="4436050" y="130749"/>
                </a:lnTo>
                <a:lnTo>
                  <a:pt x="4439079" y="130749"/>
                </a:lnTo>
                <a:cubicBezTo>
                  <a:pt x="4443790" y="120316"/>
                  <a:pt x="4447913" y="110809"/>
                  <a:pt x="4451447" y="102227"/>
                </a:cubicBezTo>
                <a:cubicBezTo>
                  <a:pt x="4454981" y="93645"/>
                  <a:pt x="4458430" y="85063"/>
                  <a:pt x="4461796" y="76481"/>
                </a:cubicBezTo>
                <a:cubicBezTo>
                  <a:pt x="4465161" y="67898"/>
                  <a:pt x="4468695" y="58980"/>
                  <a:pt x="4472397" y="49725"/>
                </a:cubicBezTo>
                <a:cubicBezTo>
                  <a:pt x="4476099" y="40470"/>
                  <a:pt x="4480306" y="29784"/>
                  <a:pt x="4485018" y="17668"/>
                </a:cubicBezTo>
                <a:cubicBezTo>
                  <a:pt x="4491075" y="14639"/>
                  <a:pt x="4497807" y="12284"/>
                  <a:pt x="4505211" y="10601"/>
                </a:cubicBezTo>
                <a:cubicBezTo>
                  <a:pt x="4512615" y="8918"/>
                  <a:pt x="4519683" y="8077"/>
                  <a:pt x="4526414" y="8077"/>
                </a:cubicBezTo>
                <a:cubicBezTo>
                  <a:pt x="4538193" y="8077"/>
                  <a:pt x="4548205" y="11190"/>
                  <a:pt x="4556451" y="17416"/>
                </a:cubicBezTo>
                <a:cubicBezTo>
                  <a:pt x="4564696" y="23642"/>
                  <a:pt x="4568819" y="32981"/>
                  <a:pt x="4568819" y="45434"/>
                </a:cubicBezTo>
                <a:cubicBezTo>
                  <a:pt x="4568819" y="49472"/>
                  <a:pt x="4567978" y="54352"/>
                  <a:pt x="4566295" y="60074"/>
                </a:cubicBezTo>
                <a:cubicBezTo>
                  <a:pt x="4564612" y="65795"/>
                  <a:pt x="4560741" y="74461"/>
                  <a:pt x="4554684" y="86072"/>
                </a:cubicBezTo>
                <a:cubicBezTo>
                  <a:pt x="4548625" y="97683"/>
                  <a:pt x="4539791" y="113417"/>
                  <a:pt x="4528181" y="133273"/>
                </a:cubicBezTo>
                <a:cubicBezTo>
                  <a:pt x="4516569" y="153130"/>
                  <a:pt x="4500836" y="179044"/>
                  <a:pt x="4480979" y="211016"/>
                </a:cubicBezTo>
                <a:lnTo>
                  <a:pt x="4480979" y="313496"/>
                </a:lnTo>
                <a:cubicBezTo>
                  <a:pt x="4477277" y="314506"/>
                  <a:pt x="4471556" y="315515"/>
                  <a:pt x="4463815" y="316525"/>
                </a:cubicBezTo>
                <a:cubicBezTo>
                  <a:pt x="4456075" y="317534"/>
                  <a:pt x="4448502" y="318039"/>
                  <a:pt x="4441098" y="318039"/>
                </a:cubicBezTo>
                <a:cubicBezTo>
                  <a:pt x="4425616" y="318039"/>
                  <a:pt x="4414006" y="315431"/>
                  <a:pt x="4406265" y="310214"/>
                </a:cubicBezTo>
                <a:cubicBezTo>
                  <a:pt x="4398525" y="304998"/>
                  <a:pt x="4394654" y="293976"/>
                  <a:pt x="4394654" y="277148"/>
                </a:cubicBezTo>
                <a:lnTo>
                  <a:pt x="4394654" y="208997"/>
                </a:lnTo>
                <a:cubicBezTo>
                  <a:pt x="4386240" y="196545"/>
                  <a:pt x="4377154" y="182746"/>
                  <a:pt x="4367394" y="167601"/>
                </a:cubicBezTo>
                <a:cubicBezTo>
                  <a:pt x="4357634" y="152457"/>
                  <a:pt x="4348042" y="136975"/>
                  <a:pt x="4338619" y="121158"/>
                </a:cubicBezTo>
                <a:cubicBezTo>
                  <a:pt x="4329195" y="105340"/>
                  <a:pt x="4320444" y="89774"/>
                  <a:pt x="4312368" y="74461"/>
                </a:cubicBezTo>
                <a:cubicBezTo>
                  <a:pt x="4304290" y="59148"/>
                  <a:pt x="4297727" y="45097"/>
                  <a:pt x="4292680" y="32308"/>
                </a:cubicBezTo>
                <a:cubicBezTo>
                  <a:pt x="4297055" y="26250"/>
                  <a:pt x="4303029" y="20697"/>
                  <a:pt x="4310601" y="15649"/>
                </a:cubicBezTo>
                <a:cubicBezTo>
                  <a:pt x="4318173" y="10601"/>
                  <a:pt x="4327513" y="8077"/>
                  <a:pt x="4338619" y="8077"/>
                </a:cubicBezTo>
                <a:close/>
                <a:moveTo>
                  <a:pt x="2383031" y="8077"/>
                </a:moveTo>
                <a:cubicBezTo>
                  <a:pt x="2395484" y="8077"/>
                  <a:pt x="2405665" y="10685"/>
                  <a:pt x="2413574" y="15902"/>
                </a:cubicBezTo>
                <a:cubicBezTo>
                  <a:pt x="2421482" y="21118"/>
                  <a:pt x="2427288" y="30794"/>
                  <a:pt x="2430989" y="44929"/>
                </a:cubicBezTo>
                <a:cubicBezTo>
                  <a:pt x="2440077" y="77911"/>
                  <a:pt x="2449248" y="109462"/>
                  <a:pt x="2458503" y="139584"/>
                </a:cubicBezTo>
                <a:cubicBezTo>
                  <a:pt x="2467758" y="169705"/>
                  <a:pt x="2477434" y="201088"/>
                  <a:pt x="2487531" y="233734"/>
                </a:cubicBezTo>
                <a:lnTo>
                  <a:pt x="2490559" y="233734"/>
                </a:lnTo>
                <a:cubicBezTo>
                  <a:pt x="2499646" y="202098"/>
                  <a:pt x="2508985" y="167601"/>
                  <a:pt x="2518577" y="130244"/>
                </a:cubicBezTo>
                <a:cubicBezTo>
                  <a:pt x="2528169" y="92887"/>
                  <a:pt x="2537339" y="55699"/>
                  <a:pt x="2546090" y="18678"/>
                </a:cubicBezTo>
                <a:cubicBezTo>
                  <a:pt x="2552147" y="15649"/>
                  <a:pt x="2558626" y="13125"/>
                  <a:pt x="2565525" y="11106"/>
                </a:cubicBezTo>
                <a:cubicBezTo>
                  <a:pt x="2572425" y="9086"/>
                  <a:pt x="2580249" y="8077"/>
                  <a:pt x="2589000" y="8077"/>
                </a:cubicBezTo>
                <a:cubicBezTo>
                  <a:pt x="2601452" y="8077"/>
                  <a:pt x="2612053" y="10853"/>
                  <a:pt x="2620804" y="16406"/>
                </a:cubicBezTo>
                <a:cubicBezTo>
                  <a:pt x="2629555" y="21959"/>
                  <a:pt x="2633929" y="31130"/>
                  <a:pt x="2633929" y="43919"/>
                </a:cubicBezTo>
                <a:cubicBezTo>
                  <a:pt x="2633929" y="51323"/>
                  <a:pt x="2632162" y="62093"/>
                  <a:pt x="2628629" y="76228"/>
                </a:cubicBezTo>
                <a:cubicBezTo>
                  <a:pt x="2625094" y="90363"/>
                  <a:pt x="2620551" y="106265"/>
                  <a:pt x="2614999" y="123934"/>
                </a:cubicBezTo>
                <a:cubicBezTo>
                  <a:pt x="2609445" y="141603"/>
                  <a:pt x="2603219" y="160029"/>
                  <a:pt x="2596320" y="179212"/>
                </a:cubicBezTo>
                <a:cubicBezTo>
                  <a:pt x="2589421" y="198396"/>
                  <a:pt x="2582522" y="216485"/>
                  <a:pt x="2575622" y="233481"/>
                </a:cubicBezTo>
                <a:cubicBezTo>
                  <a:pt x="2568723" y="250477"/>
                  <a:pt x="2562244" y="265453"/>
                  <a:pt x="2556186" y="278411"/>
                </a:cubicBezTo>
                <a:cubicBezTo>
                  <a:pt x="2550129" y="291368"/>
                  <a:pt x="2545249" y="300370"/>
                  <a:pt x="2541547" y="305419"/>
                </a:cubicBezTo>
                <a:cubicBezTo>
                  <a:pt x="2536835" y="309457"/>
                  <a:pt x="2529515" y="312991"/>
                  <a:pt x="2519586" y="316020"/>
                </a:cubicBezTo>
                <a:cubicBezTo>
                  <a:pt x="2509658" y="319049"/>
                  <a:pt x="2498805" y="320563"/>
                  <a:pt x="2487026" y="320563"/>
                </a:cubicBezTo>
                <a:cubicBezTo>
                  <a:pt x="2472890" y="320563"/>
                  <a:pt x="2460774" y="318460"/>
                  <a:pt x="2450678" y="314253"/>
                </a:cubicBezTo>
                <a:cubicBezTo>
                  <a:pt x="2440581" y="310046"/>
                  <a:pt x="2433682" y="304241"/>
                  <a:pt x="2429980" y="296837"/>
                </a:cubicBezTo>
                <a:cubicBezTo>
                  <a:pt x="2426279" y="289096"/>
                  <a:pt x="2421734" y="279084"/>
                  <a:pt x="2416350" y="266800"/>
                </a:cubicBezTo>
                <a:cubicBezTo>
                  <a:pt x="2410965" y="254515"/>
                  <a:pt x="2405328" y="240801"/>
                  <a:pt x="2399438" y="225656"/>
                </a:cubicBezTo>
                <a:cubicBezTo>
                  <a:pt x="2393549" y="210512"/>
                  <a:pt x="2387491" y="194441"/>
                  <a:pt x="2381265" y="177446"/>
                </a:cubicBezTo>
                <a:cubicBezTo>
                  <a:pt x="2375038" y="160450"/>
                  <a:pt x="2369065" y="143202"/>
                  <a:pt x="2363344" y="125701"/>
                </a:cubicBezTo>
                <a:cubicBezTo>
                  <a:pt x="2357622" y="108200"/>
                  <a:pt x="2352238" y="91036"/>
                  <a:pt x="2347189" y="74209"/>
                </a:cubicBezTo>
                <a:cubicBezTo>
                  <a:pt x="2342141" y="57381"/>
                  <a:pt x="2337765" y="41563"/>
                  <a:pt x="2334063" y="26755"/>
                </a:cubicBezTo>
                <a:cubicBezTo>
                  <a:pt x="2338775" y="22044"/>
                  <a:pt x="2345590" y="17753"/>
                  <a:pt x="2354509" y="13882"/>
                </a:cubicBezTo>
                <a:cubicBezTo>
                  <a:pt x="2363427" y="10012"/>
                  <a:pt x="2372935" y="8077"/>
                  <a:pt x="2383031" y="8077"/>
                </a:cubicBezTo>
                <a:close/>
                <a:moveTo>
                  <a:pt x="1937747" y="8077"/>
                </a:moveTo>
                <a:lnTo>
                  <a:pt x="2157851" y="8077"/>
                </a:lnTo>
                <a:cubicBezTo>
                  <a:pt x="2160207" y="11779"/>
                  <a:pt x="2162394" y="16827"/>
                  <a:pt x="2164414" y="23221"/>
                </a:cubicBezTo>
                <a:cubicBezTo>
                  <a:pt x="2166433" y="29616"/>
                  <a:pt x="2167443" y="36347"/>
                  <a:pt x="2167443" y="43414"/>
                </a:cubicBezTo>
                <a:cubicBezTo>
                  <a:pt x="2167443" y="56540"/>
                  <a:pt x="2164498" y="65963"/>
                  <a:pt x="2158608" y="71685"/>
                </a:cubicBezTo>
                <a:cubicBezTo>
                  <a:pt x="2152719" y="77406"/>
                  <a:pt x="2145062" y="80267"/>
                  <a:pt x="2135638" y="80267"/>
                </a:cubicBezTo>
                <a:lnTo>
                  <a:pt x="2079604" y="80267"/>
                </a:lnTo>
                <a:lnTo>
                  <a:pt x="2079604" y="313496"/>
                </a:lnTo>
                <a:cubicBezTo>
                  <a:pt x="2075901" y="314506"/>
                  <a:pt x="2070095" y="315515"/>
                  <a:pt x="2062186" y="316525"/>
                </a:cubicBezTo>
                <a:cubicBezTo>
                  <a:pt x="2054278" y="317534"/>
                  <a:pt x="2046453" y="318039"/>
                  <a:pt x="2038712" y="318039"/>
                </a:cubicBezTo>
                <a:cubicBezTo>
                  <a:pt x="2030971" y="318039"/>
                  <a:pt x="2024156" y="317450"/>
                  <a:pt x="2018267" y="316272"/>
                </a:cubicBezTo>
                <a:cubicBezTo>
                  <a:pt x="2012377" y="315094"/>
                  <a:pt x="2007413" y="312991"/>
                  <a:pt x="2003374" y="309962"/>
                </a:cubicBezTo>
                <a:cubicBezTo>
                  <a:pt x="1999336" y="306933"/>
                  <a:pt x="1996307" y="302726"/>
                  <a:pt x="1994288" y="297341"/>
                </a:cubicBezTo>
                <a:cubicBezTo>
                  <a:pt x="1992268" y="291957"/>
                  <a:pt x="1991259" y="284889"/>
                  <a:pt x="1991259" y="276139"/>
                </a:cubicBezTo>
                <a:lnTo>
                  <a:pt x="1991259" y="80267"/>
                </a:lnTo>
                <a:lnTo>
                  <a:pt x="1915535" y="80267"/>
                </a:lnTo>
                <a:cubicBezTo>
                  <a:pt x="1913179" y="76565"/>
                  <a:pt x="1910992" y="71516"/>
                  <a:pt x="1908972" y="65122"/>
                </a:cubicBezTo>
                <a:cubicBezTo>
                  <a:pt x="1906953" y="58728"/>
                  <a:pt x="1905943" y="51997"/>
                  <a:pt x="1905943" y="44929"/>
                </a:cubicBezTo>
                <a:cubicBezTo>
                  <a:pt x="1905943" y="31803"/>
                  <a:pt x="1908888" y="22380"/>
                  <a:pt x="1914777" y="16659"/>
                </a:cubicBezTo>
                <a:cubicBezTo>
                  <a:pt x="1920667" y="10937"/>
                  <a:pt x="1928324" y="8077"/>
                  <a:pt x="1937747" y="8077"/>
                </a:cubicBezTo>
                <a:close/>
                <a:moveTo>
                  <a:pt x="1509123" y="8077"/>
                </a:moveTo>
                <a:lnTo>
                  <a:pt x="1729226" y="8077"/>
                </a:lnTo>
                <a:cubicBezTo>
                  <a:pt x="1731582" y="11779"/>
                  <a:pt x="1733769" y="16827"/>
                  <a:pt x="1735789" y="23221"/>
                </a:cubicBezTo>
                <a:cubicBezTo>
                  <a:pt x="1737808" y="29616"/>
                  <a:pt x="1738818" y="36347"/>
                  <a:pt x="1738818" y="43414"/>
                </a:cubicBezTo>
                <a:cubicBezTo>
                  <a:pt x="1738818" y="56540"/>
                  <a:pt x="1735873" y="65963"/>
                  <a:pt x="1729983" y="71685"/>
                </a:cubicBezTo>
                <a:cubicBezTo>
                  <a:pt x="1724094" y="77406"/>
                  <a:pt x="1716437" y="80267"/>
                  <a:pt x="1707014" y="80267"/>
                </a:cubicBezTo>
                <a:lnTo>
                  <a:pt x="1650978" y="80267"/>
                </a:lnTo>
                <a:lnTo>
                  <a:pt x="1650978" y="313496"/>
                </a:lnTo>
                <a:cubicBezTo>
                  <a:pt x="1647276" y="314506"/>
                  <a:pt x="1641471" y="315515"/>
                  <a:pt x="1633562" y="316525"/>
                </a:cubicBezTo>
                <a:cubicBezTo>
                  <a:pt x="1625653" y="317534"/>
                  <a:pt x="1617827" y="318039"/>
                  <a:pt x="1610088" y="318039"/>
                </a:cubicBezTo>
                <a:cubicBezTo>
                  <a:pt x="1602346" y="318039"/>
                  <a:pt x="1595531" y="317450"/>
                  <a:pt x="1589642" y="316272"/>
                </a:cubicBezTo>
                <a:cubicBezTo>
                  <a:pt x="1583752" y="315094"/>
                  <a:pt x="1578788" y="312991"/>
                  <a:pt x="1574749" y="309962"/>
                </a:cubicBezTo>
                <a:cubicBezTo>
                  <a:pt x="1570711" y="306933"/>
                  <a:pt x="1567682" y="302726"/>
                  <a:pt x="1565663" y="297341"/>
                </a:cubicBezTo>
                <a:cubicBezTo>
                  <a:pt x="1563643" y="291957"/>
                  <a:pt x="1562634" y="284889"/>
                  <a:pt x="1562634" y="276139"/>
                </a:cubicBezTo>
                <a:lnTo>
                  <a:pt x="1562634" y="80267"/>
                </a:lnTo>
                <a:lnTo>
                  <a:pt x="1486910" y="80267"/>
                </a:lnTo>
                <a:cubicBezTo>
                  <a:pt x="1484554" y="76565"/>
                  <a:pt x="1482366" y="71516"/>
                  <a:pt x="1480347" y="65122"/>
                </a:cubicBezTo>
                <a:cubicBezTo>
                  <a:pt x="1478328" y="58728"/>
                  <a:pt x="1477319" y="51997"/>
                  <a:pt x="1477319" y="44929"/>
                </a:cubicBezTo>
                <a:cubicBezTo>
                  <a:pt x="1477319" y="31803"/>
                  <a:pt x="1480263" y="22380"/>
                  <a:pt x="1486153" y="16659"/>
                </a:cubicBezTo>
                <a:cubicBezTo>
                  <a:pt x="1492043" y="10937"/>
                  <a:pt x="1499699" y="8077"/>
                  <a:pt x="1509123" y="8077"/>
                </a:cubicBezTo>
                <a:close/>
                <a:moveTo>
                  <a:pt x="717433" y="7572"/>
                </a:moveTo>
                <a:cubicBezTo>
                  <a:pt x="735270" y="7572"/>
                  <a:pt x="749237" y="10348"/>
                  <a:pt x="759333" y="15902"/>
                </a:cubicBezTo>
                <a:cubicBezTo>
                  <a:pt x="769430" y="21455"/>
                  <a:pt x="776834" y="30457"/>
                  <a:pt x="781546" y="42910"/>
                </a:cubicBezTo>
                <a:cubicBezTo>
                  <a:pt x="784575" y="50987"/>
                  <a:pt x="787856" y="60242"/>
                  <a:pt x="791390" y="70675"/>
                </a:cubicBezTo>
                <a:cubicBezTo>
                  <a:pt x="794923" y="81108"/>
                  <a:pt x="798457" y="91878"/>
                  <a:pt x="801991" y="102984"/>
                </a:cubicBezTo>
                <a:cubicBezTo>
                  <a:pt x="805525" y="114090"/>
                  <a:pt x="808975" y="125112"/>
                  <a:pt x="812340" y="136050"/>
                </a:cubicBezTo>
                <a:cubicBezTo>
                  <a:pt x="815706" y="146988"/>
                  <a:pt x="818734" y="156832"/>
                  <a:pt x="821427" y="165582"/>
                </a:cubicBezTo>
                <a:lnTo>
                  <a:pt x="823951" y="165582"/>
                </a:lnTo>
                <a:cubicBezTo>
                  <a:pt x="832028" y="137312"/>
                  <a:pt x="840105" y="109967"/>
                  <a:pt x="848183" y="83548"/>
                </a:cubicBezTo>
                <a:cubicBezTo>
                  <a:pt x="856260" y="57129"/>
                  <a:pt x="863664" y="35001"/>
                  <a:pt x="870395" y="17164"/>
                </a:cubicBezTo>
                <a:cubicBezTo>
                  <a:pt x="875443" y="14471"/>
                  <a:pt x="881921" y="12199"/>
                  <a:pt x="889831" y="10348"/>
                </a:cubicBezTo>
                <a:cubicBezTo>
                  <a:pt x="897740" y="8497"/>
                  <a:pt x="906574" y="7572"/>
                  <a:pt x="916334" y="7572"/>
                </a:cubicBezTo>
                <a:cubicBezTo>
                  <a:pt x="932825" y="7572"/>
                  <a:pt x="946287" y="10012"/>
                  <a:pt x="956720" y="14892"/>
                </a:cubicBezTo>
                <a:cubicBezTo>
                  <a:pt x="967153" y="19772"/>
                  <a:pt x="973211" y="26755"/>
                  <a:pt x="974894" y="35842"/>
                </a:cubicBezTo>
                <a:cubicBezTo>
                  <a:pt x="976240" y="42573"/>
                  <a:pt x="977670" y="52922"/>
                  <a:pt x="979185" y="66889"/>
                </a:cubicBezTo>
                <a:cubicBezTo>
                  <a:pt x="980699" y="80856"/>
                  <a:pt x="982298" y="96589"/>
                  <a:pt x="983980" y="114090"/>
                </a:cubicBezTo>
                <a:cubicBezTo>
                  <a:pt x="985663" y="131591"/>
                  <a:pt x="987346" y="150101"/>
                  <a:pt x="989029" y="169621"/>
                </a:cubicBezTo>
                <a:cubicBezTo>
                  <a:pt x="990711" y="189141"/>
                  <a:pt x="992310" y="207903"/>
                  <a:pt x="993825" y="225909"/>
                </a:cubicBezTo>
                <a:cubicBezTo>
                  <a:pt x="995339" y="243914"/>
                  <a:pt x="996601" y="260405"/>
                  <a:pt x="997611" y="275382"/>
                </a:cubicBezTo>
                <a:cubicBezTo>
                  <a:pt x="998621" y="290358"/>
                  <a:pt x="999293" y="301885"/>
                  <a:pt x="999630" y="309962"/>
                </a:cubicBezTo>
                <a:cubicBezTo>
                  <a:pt x="993909" y="313328"/>
                  <a:pt x="987935" y="315768"/>
                  <a:pt x="981709" y="317282"/>
                </a:cubicBezTo>
                <a:cubicBezTo>
                  <a:pt x="975482" y="318797"/>
                  <a:pt x="967490" y="319554"/>
                  <a:pt x="957729" y="319554"/>
                </a:cubicBezTo>
                <a:cubicBezTo>
                  <a:pt x="944941" y="319554"/>
                  <a:pt x="934171" y="317366"/>
                  <a:pt x="925421" y="312991"/>
                </a:cubicBezTo>
                <a:cubicBezTo>
                  <a:pt x="916670" y="308616"/>
                  <a:pt x="911959" y="300034"/>
                  <a:pt x="911286" y="287245"/>
                </a:cubicBezTo>
                <a:cubicBezTo>
                  <a:pt x="909266" y="250561"/>
                  <a:pt x="908004" y="217579"/>
                  <a:pt x="907499" y="188299"/>
                </a:cubicBezTo>
                <a:cubicBezTo>
                  <a:pt x="906995" y="159019"/>
                  <a:pt x="906238" y="134451"/>
                  <a:pt x="905228" y="114595"/>
                </a:cubicBezTo>
                <a:lnTo>
                  <a:pt x="902704" y="114595"/>
                </a:lnTo>
                <a:cubicBezTo>
                  <a:pt x="899338" y="127720"/>
                  <a:pt x="894458" y="144211"/>
                  <a:pt x="888064" y="164068"/>
                </a:cubicBezTo>
                <a:cubicBezTo>
                  <a:pt x="881669" y="183924"/>
                  <a:pt x="873929" y="209334"/>
                  <a:pt x="864842" y="240296"/>
                </a:cubicBezTo>
                <a:cubicBezTo>
                  <a:pt x="860467" y="243998"/>
                  <a:pt x="854829" y="246943"/>
                  <a:pt x="847930" y="249131"/>
                </a:cubicBezTo>
                <a:cubicBezTo>
                  <a:pt x="841031" y="251318"/>
                  <a:pt x="833038" y="252412"/>
                  <a:pt x="823951" y="252412"/>
                </a:cubicBezTo>
                <a:cubicBezTo>
                  <a:pt x="811835" y="252412"/>
                  <a:pt x="801823" y="250898"/>
                  <a:pt x="793914" y="247869"/>
                </a:cubicBezTo>
                <a:cubicBezTo>
                  <a:pt x="786005" y="244840"/>
                  <a:pt x="780873" y="239623"/>
                  <a:pt x="778517" y="232219"/>
                </a:cubicBezTo>
                <a:cubicBezTo>
                  <a:pt x="769093" y="202603"/>
                  <a:pt x="761353" y="178623"/>
                  <a:pt x="755295" y="160281"/>
                </a:cubicBezTo>
                <a:cubicBezTo>
                  <a:pt x="749237" y="141939"/>
                  <a:pt x="744525" y="125869"/>
                  <a:pt x="741160" y="112071"/>
                </a:cubicBezTo>
                <a:lnTo>
                  <a:pt x="738636" y="112071"/>
                </a:lnTo>
                <a:cubicBezTo>
                  <a:pt x="737626" y="131927"/>
                  <a:pt x="736868" y="150017"/>
                  <a:pt x="736364" y="166339"/>
                </a:cubicBezTo>
                <a:cubicBezTo>
                  <a:pt x="735859" y="182662"/>
                  <a:pt x="735522" y="198564"/>
                  <a:pt x="735354" y="214045"/>
                </a:cubicBezTo>
                <a:cubicBezTo>
                  <a:pt x="735186" y="229527"/>
                  <a:pt x="734849" y="245176"/>
                  <a:pt x="734345" y="260994"/>
                </a:cubicBezTo>
                <a:cubicBezTo>
                  <a:pt x="733840" y="276812"/>
                  <a:pt x="733082" y="294313"/>
                  <a:pt x="732073" y="313496"/>
                </a:cubicBezTo>
                <a:cubicBezTo>
                  <a:pt x="727698" y="315179"/>
                  <a:pt x="721976" y="316609"/>
                  <a:pt x="714909" y="317787"/>
                </a:cubicBezTo>
                <a:cubicBezTo>
                  <a:pt x="707841" y="318965"/>
                  <a:pt x="700774" y="319554"/>
                  <a:pt x="693706" y="319554"/>
                </a:cubicBezTo>
                <a:cubicBezTo>
                  <a:pt x="678898" y="319554"/>
                  <a:pt x="667371" y="317198"/>
                  <a:pt x="659126" y="312486"/>
                </a:cubicBezTo>
                <a:cubicBezTo>
                  <a:pt x="650880" y="307775"/>
                  <a:pt x="646757" y="299193"/>
                  <a:pt x="646757" y="286740"/>
                </a:cubicBezTo>
                <a:lnTo>
                  <a:pt x="661397" y="29279"/>
                </a:lnTo>
                <a:cubicBezTo>
                  <a:pt x="664090" y="24904"/>
                  <a:pt x="669979" y="20193"/>
                  <a:pt x="679066" y="15144"/>
                </a:cubicBezTo>
                <a:cubicBezTo>
                  <a:pt x="688153" y="10096"/>
                  <a:pt x="700942" y="7572"/>
                  <a:pt x="717433" y="7572"/>
                </a:cubicBezTo>
                <a:close/>
                <a:moveTo>
                  <a:pt x="4923311" y="5048"/>
                </a:moveTo>
                <a:cubicBezTo>
                  <a:pt x="4931052" y="5048"/>
                  <a:pt x="4937867" y="5637"/>
                  <a:pt x="4943756" y="6815"/>
                </a:cubicBezTo>
                <a:cubicBezTo>
                  <a:pt x="4949646" y="7993"/>
                  <a:pt x="4954610" y="10096"/>
                  <a:pt x="4958649" y="13125"/>
                </a:cubicBezTo>
                <a:cubicBezTo>
                  <a:pt x="4962688" y="16154"/>
                  <a:pt x="4965717" y="20361"/>
                  <a:pt x="4967736" y="25746"/>
                </a:cubicBezTo>
                <a:cubicBezTo>
                  <a:pt x="4969755" y="31130"/>
                  <a:pt x="4970765" y="38198"/>
                  <a:pt x="4970765" y="46948"/>
                </a:cubicBezTo>
                <a:lnTo>
                  <a:pt x="4970765" y="313496"/>
                </a:lnTo>
                <a:cubicBezTo>
                  <a:pt x="4967063" y="314506"/>
                  <a:pt x="4961257" y="315515"/>
                  <a:pt x="4953348" y="316525"/>
                </a:cubicBezTo>
                <a:cubicBezTo>
                  <a:pt x="4945439" y="317534"/>
                  <a:pt x="4937614" y="318039"/>
                  <a:pt x="4929874" y="318039"/>
                </a:cubicBezTo>
                <a:cubicBezTo>
                  <a:pt x="4922133" y="318039"/>
                  <a:pt x="4915318" y="317450"/>
                  <a:pt x="4909428" y="316272"/>
                </a:cubicBezTo>
                <a:cubicBezTo>
                  <a:pt x="4903538" y="315094"/>
                  <a:pt x="4898575" y="312991"/>
                  <a:pt x="4894536" y="309962"/>
                </a:cubicBezTo>
                <a:cubicBezTo>
                  <a:pt x="4890497" y="306933"/>
                  <a:pt x="4887469" y="302726"/>
                  <a:pt x="4885449" y="297341"/>
                </a:cubicBezTo>
                <a:cubicBezTo>
                  <a:pt x="4883430" y="291957"/>
                  <a:pt x="4882421" y="284889"/>
                  <a:pt x="4882421" y="276139"/>
                </a:cubicBezTo>
                <a:lnTo>
                  <a:pt x="4882421" y="9591"/>
                </a:lnTo>
                <a:cubicBezTo>
                  <a:pt x="4886122" y="8918"/>
                  <a:pt x="4892012" y="7993"/>
                  <a:pt x="4900089" y="6815"/>
                </a:cubicBezTo>
                <a:cubicBezTo>
                  <a:pt x="4908167" y="5637"/>
                  <a:pt x="4915907" y="5048"/>
                  <a:pt x="4923311" y="5048"/>
                </a:cubicBezTo>
                <a:close/>
                <a:moveTo>
                  <a:pt x="3459052" y="5048"/>
                </a:moveTo>
                <a:cubicBezTo>
                  <a:pt x="3471504" y="5048"/>
                  <a:pt x="3483367" y="6983"/>
                  <a:pt x="3494642" y="10853"/>
                </a:cubicBezTo>
                <a:cubicBezTo>
                  <a:pt x="3505916" y="14723"/>
                  <a:pt x="3514919" y="23558"/>
                  <a:pt x="3521650" y="37357"/>
                </a:cubicBezTo>
                <a:lnTo>
                  <a:pt x="3572133" y="139331"/>
                </a:lnTo>
                <a:cubicBezTo>
                  <a:pt x="3577180" y="149764"/>
                  <a:pt x="3581724" y="159608"/>
                  <a:pt x="3585763" y="168864"/>
                </a:cubicBezTo>
                <a:cubicBezTo>
                  <a:pt x="3589801" y="178119"/>
                  <a:pt x="3594177" y="188804"/>
                  <a:pt x="3598888" y="200920"/>
                </a:cubicBezTo>
                <a:lnTo>
                  <a:pt x="3601412" y="200415"/>
                </a:lnTo>
                <a:cubicBezTo>
                  <a:pt x="3600066" y="182241"/>
                  <a:pt x="3599225" y="164068"/>
                  <a:pt x="3598888" y="145894"/>
                </a:cubicBezTo>
                <a:cubicBezTo>
                  <a:pt x="3598551" y="127720"/>
                  <a:pt x="3598383" y="109547"/>
                  <a:pt x="3598383" y="91373"/>
                </a:cubicBezTo>
                <a:lnTo>
                  <a:pt x="3598383" y="9591"/>
                </a:lnTo>
                <a:cubicBezTo>
                  <a:pt x="3602085" y="8582"/>
                  <a:pt x="3607722" y="7572"/>
                  <a:pt x="3615295" y="6562"/>
                </a:cubicBezTo>
                <a:cubicBezTo>
                  <a:pt x="3622867" y="5553"/>
                  <a:pt x="3630356" y="5048"/>
                  <a:pt x="3637759" y="5048"/>
                </a:cubicBezTo>
                <a:cubicBezTo>
                  <a:pt x="3652568" y="5048"/>
                  <a:pt x="3663842" y="7656"/>
                  <a:pt x="3671583" y="12872"/>
                </a:cubicBezTo>
                <a:cubicBezTo>
                  <a:pt x="3679323" y="18089"/>
                  <a:pt x="3683194" y="28943"/>
                  <a:pt x="3683194" y="45434"/>
                </a:cubicBezTo>
                <a:lnTo>
                  <a:pt x="3683194" y="304914"/>
                </a:lnTo>
                <a:cubicBezTo>
                  <a:pt x="3678482" y="309626"/>
                  <a:pt x="3671667" y="313243"/>
                  <a:pt x="3662749" y="315768"/>
                </a:cubicBezTo>
                <a:cubicBezTo>
                  <a:pt x="3653830" y="318292"/>
                  <a:pt x="3643144" y="319554"/>
                  <a:pt x="3630692" y="319554"/>
                </a:cubicBezTo>
                <a:cubicBezTo>
                  <a:pt x="3618240" y="319554"/>
                  <a:pt x="3606460" y="317703"/>
                  <a:pt x="3595354" y="314001"/>
                </a:cubicBezTo>
                <a:cubicBezTo>
                  <a:pt x="3584248" y="310299"/>
                  <a:pt x="3575161" y="301380"/>
                  <a:pt x="3568094" y="287245"/>
                </a:cubicBezTo>
                <a:lnTo>
                  <a:pt x="3518116" y="185270"/>
                </a:lnTo>
                <a:cubicBezTo>
                  <a:pt x="3513068" y="174837"/>
                  <a:pt x="3508524" y="164993"/>
                  <a:pt x="3504486" y="155738"/>
                </a:cubicBezTo>
                <a:cubicBezTo>
                  <a:pt x="3500447" y="146483"/>
                  <a:pt x="3496072" y="135797"/>
                  <a:pt x="3491360" y="123682"/>
                </a:cubicBezTo>
                <a:lnTo>
                  <a:pt x="3488331" y="124186"/>
                </a:lnTo>
                <a:cubicBezTo>
                  <a:pt x="3489678" y="142360"/>
                  <a:pt x="3490435" y="160870"/>
                  <a:pt x="3490603" y="179717"/>
                </a:cubicBezTo>
                <a:cubicBezTo>
                  <a:pt x="3490771" y="198564"/>
                  <a:pt x="3490856" y="217074"/>
                  <a:pt x="3490856" y="235248"/>
                </a:cubicBezTo>
                <a:lnTo>
                  <a:pt x="3490856" y="313496"/>
                </a:lnTo>
                <a:cubicBezTo>
                  <a:pt x="3487153" y="314506"/>
                  <a:pt x="3481516" y="315515"/>
                  <a:pt x="3473944" y="316525"/>
                </a:cubicBezTo>
                <a:cubicBezTo>
                  <a:pt x="3466371" y="317534"/>
                  <a:pt x="3458883" y="318039"/>
                  <a:pt x="3451479" y="318039"/>
                </a:cubicBezTo>
                <a:cubicBezTo>
                  <a:pt x="3444075" y="318039"/>
                  <a:pt x="3437512" y="317534"/>
                  <a:pt x="3431791" y="316525"/>
                </a:cubicBezTo>
                <a:cubicBezTo>
                  <a:pt x="3426069" y="315515"/>
                  <a:pt x="3421358" y="313496"/>
                  <a:pt x="3417656" y="310467"/>
                </a:cubicBezTo>
                <a:cubicBezTo>
                  <a:pt x="3413954" y="307438"/>
                  <a:pt x="3411093" y="303315"/>
                  <a:pt x="3409074" y="298099"/>
                </a:cubicBezTo>
                <a:cubicBezTo>
                  <a:pt x="3407054" y="292882"/>
                  <a:pt x="3406044" y="286067"/>
                  <a:pt x="3406045" y="277653"/>
                </a:cubicBezTo>
                <a:lnTo>
                  <a:pt x="3406045" y="25241"/>
                </a:lnTo>
                <a:cubicBezTo>
                  <a:pt x="3410757" y="18510"/>
                  <a:pt x="3417993" y="13462"/>
                  <a:pt x="3427752" y="10096"/>
                </a:cubicBezTo>
                <a:cubicBezTo>
                  <a:pt x="3437512" y="6731"/>
                  <a:pt x="3447945" y="5048"/>
                  <a:pt x="3459052" y="5048"/>
                </a:cubicBezTo>
                <a:close/>
                <a:moveTo>
                  <a:pt x="2246786" y="5048"/>
                </a:moveTo>
                <a:cubicBezTo>
                  <a:pt x="2254527" y="5048"/>
                  <a:pt x="2261342" y="5637"/>
                  <a:pt x="2267231" y="6815"/>
                </a:cubicBezTo>
                <a:cubicBezTo>
                  <a:pt x="2273121" y="7993"/>
                  <a:pt x="2278085" y="10096"/>
                  <a:pt x="2282123" y="13125"/>
                </a:cubicBezTo>
                <a:cubicBezTo>
                  <a:pt x="2286163" y="16154"/>
                  <a:pt x="2289191" y="20361"/>
                  <a:pt x="2291211" y="25746"/>
                </a:cubicBezTo>
                <a:cubicBezTo>
                  <a:pt x="2293230" y="31130"/>
                  <a:pt x="2294240" y="38198"/>
                  <a:pt x="2294240" y="46948"/>
                </a:cubicBezTo>
                <a:lnTo>
                  <a:pt x="2294240" y="313496"/>
                </a:lnTo>
                <a:cubicBezTo>
                  <a:pt x="2290538" y="314506"/>
                  <a:pt x="2284731" y="315515"/>
                  <a:pt x="2276823" y="316525"/>
                </a:cubicBezTo>
                <a:cubicBezTo>
                  <a:pt x="2268914" y="317534"/>
                  <a:pt x="2261089" y="318039"/>
                  <a:pt x="2253349" y="318039"/>
                </a:cubicBezTo>
                <a:cubicBezTo>
                  <a:pt x="2245608" y="318039"/>
                  <a:pt x="2238793" y="317450"/>
                  <a:pt x="2232903" y="316272"/>
                </a:cubicBezTo>
                <a:cubicBezTo>
                  <a:pt x="2227013" y="315094"/>
                  <a:pt x="2222050" y="312991"/>
                  <a:pt x="2218011" y="309962"/>
                </a:cubicBezTo>
                <a:cubicBezTo>
                  <a:pt x="2213972" y="306933"/>
                  <a:pt x="2210943" y="302726"/>
                  <a:pt x="2208924" y="297341"/>
                </a:cubicBezTo>
                <a:cubicBezTo>
                  <a:pt x="2206905" y="291957"/>
                  <a:pt x="2205895" y="284889"/>
                  <a:pt x="2205895" y="276139"/>
                </a:cubicBezTo>
                <a:lnTo>
                  <a:pt x="2205895" y="9591"/>
                </a:lnTo>
                <a:cubicBezTo>
                  <a:pt x="2209597" y="8918"/>
                  <a:pt x="2215487" y="7993"/>
                  <a:pt x="2223564" y="6815"/>
                </a:cubicBezTo>
                <a:cubicBezTo>
                  <a:pt x="2231641" y="5637"/>
                  <a:pt x="2239382" y="5048"/>
                  <a:pt x="2246786" y="5048"/>
                </a:cubicBezTo>
                <a:close/>
                <a:moveTo>
                  <a:pt x="1818161" y="5048"/>
                </a:moveTo>
                <a:cubicBezTo>
                  <a:pt x="1825902" y="5048"/>
                  <a:pt x="1832717" y="5637"/>
                  <a:pt x="1838606" y="6815"/>
                </a:cubicBezTo>
                <a:cubicBezTo>
                  <a:pt x="1844496" y="7993"/>
                  <a:pt x="1849460" y="10096"/>
                  <a:pt x="1853498" y="13125"/>
                </a:cubicBezTo>
                <a:cubicBezTo>
                  <a:pt x="1857537" y="16154"/>
                  <a:pt x="1860566" y="20361"/>
                  <a:pt x="1862585" y="25746"/>
                </a:cubicBezTo>
                <a:cubicBezTo>
                  <a:pt x="1864605" y="31130"/>
                  <a:pt x="1865615" y="38198"/>
                  <a:pt x="1865615" y="46948"/>
                </a:cubicBezTo>
                <a:lnTo>
                  <a:pt x="1865615" y="313496"/>
                </a:lnTo>
                <a:cubicBezTo>
                  <a:pt x="1861912" y="314506"/>
                  <a:pt x="1856107" y="315515"/>
                  <a:pt x="1848198" y="316525"/>
                </a:cubicBezTo>
                <a:cubicBezTo>
                  <a:pt x="1840289" y="317534"/>
                  <a:pt x="1832464" y="318039"/>
                  <a:pt x="1824724" y="318039"/>
                </a:cubicBezTo>
                <a:cubicBezTo>
                  <a:pt x="1816983" y="318039"/>
                  <a:pt x="1810168" y="317450"/>
                  <a:pt x="1804278" y="316272"/>
                </a:cubicBezTo>
                <a:cubicBezTo>
                  <a:pt x="1798388" y="315094"/>
                  <a:pt x="1793424" y="312991"/>
                  <a:pt x="1789386" y="309962"/>
                </a:cubicBezTo>
                <a:cubicBezTo>
                  <a:pt x="1785347" y="306933"/>
                  <a:pt x="1782319" y="302726"/>
                  <a:pt x="1780299" y="297341"/>
                </a:cubicBezTo>
                <a:cubicBezTo>
                  <a:pt x="1778280" y="291957"/>
                  <a:pt x="1777270" y="284889"/>
                  <a:pt x="1777270" y="276139"/>
                </a:cubicBezTo>
                <a:lnTo>
                  <a:pt x="1777270" y="9591"/>
                </a:lnTo>
                <a:cubicBezTo>
                  <a:pt x="1780972" y="8918"/>
                  <a:pt x="1786862" y="7993"/>
                  <a:pt x="1794939" y="6815"/>
                </a:cubicBezTo>
                <a:cubicBezTo>
                  <a:pt x="1803016" y="5637"/>
                  <a:pt x="1810757" y="5048"/>
                  <a:pt x="1818161" y="5048"/>
                </a:cubicBezTo>
                <a:close/>
                <a:moveTo>
                  <a:pt x="1389536" y="5048"/>
                </a:moveTo>
                <a:cubicBezTo>
                  <a:pt x="1397276" y="5048"/>
                  <a:pt x="1404091" y="5637"/>
                  <a:pt x="1409981" y="6815"/>
                </a:cubicBezTo>
                <a:cubicBezTo>
                  <a:pt x="1415871" y="7993"/>
                  <a:pt x="1420835" y="10096"/>
                  <a:pt x="1424873" y="13125"/>
                </a:cubicBezTo>
                <a:cubicBezTo>
                  <a:pt x="1428913" y="16154"/>
                  <a:pt x="1431941" y="20361"/>
                  <a:pt x="1433960" y="25746"/>
                </a:cubicBezTo>
                <a:cubicBezTo>
                  <a:pt x="1435980" y="31130"/>
                  <a:pt x="1436989" y="38198"/>
                  <a:pt x="1436989" y="46948"/>
                </a:cubicBezTo>
                <a:lnTo>
                  <a:pt x="1436989" y="313496"/>
                </a:lnTo>
                <a:cubicBezTo>
                  <a:pt x="1433288" y="314506"/>
                  <a:pt x="1427482" y="315515"/>
                  <a:pt x="1419573" y="316525"/>
                </a:cubicBezTo>
                <a:cubicBezTo>
                  <a:pt x="1411664" y="317534"/>
                  <a:pt x="1403839" y="318039"/>
                  <a:pt x="1396099" y="318039"/>
                </a:cubicBezTo>
                <a:cubicBezTo>
                  <a:pt x="1388358" y="318039"/>
                  <a:pt x="1381543" y="317450"/>
                  <a:pt x="1375653" y="316272"/>
                </a:cubicBezTo>
                <a:cubicBezTo>
                  <a:pt x="1369763" y="315094"/>
                  <a:pt x="1364800" y="312991"/>
                  <a:pt x="1360761" y="309962"/>
                </a:cubicBezTo>
                <a:cubicBezTo>
                  <a:pt x="1356722" y="306933"/>
                  <a:pt x="1353693" y="302726"/>
                  <a:pt x="1351674" y="297341"/>
                </a:cubicBezTo>
                <a:cubicBezTo>
                  <a:pt x="1349655" y="291957"/>
                  <a:pt x="1348645" y="284889"/>
                  <a:pt x="1348645" y="276139"/>
                </a:cubicBezTo>
                <a:lnTo>
                  <a:pt x="1348645" y="9591"/>
                </a:lnTo>
                <a:cubicBezTo>
                  <a:pt x="1352347" y="8918"/>
                  <a:pt x="1358237" y="7993"/>
                  <a:pt x="1366314" y="6815"/>
                </a:cubicBezTo>
                <a:cubicBezTo>
                  <a:pt x="1374391" y="5637"/>
                  <a:pt x="1382132" y="5048"/>
                  <a:pt x="1389536" y="5048"/>
                </a:cubicBezTo>
                <a:close/>
                <a:moveTo>
                  <a:pt x="4104161" y="4543"/>
                </a:moveTo>
                <a:cubicBezTo>
                  <a:pt x="4111901" y="4543"/>
                  <a:pt x="4118717" y="5132"/>
                  <a:pt x="4124606" y="6310"/>
                </a:cubicBezTo>
                <a:cubicBezTo>
                  <a:pt x="4130495" y="7488"/>
                  <a:pt x="4135460" y="9591"/>
                  <a:pt x="4139498" y="12620"/>
                </a:cubicBezTo>
                <a:cubicBezTo>
                  <a:pt x="4143537" y="15649"/>
                  <a:pt x="4146566" y="19856"/>
                  <a:pt x="4148585" y="25241"/>
                </a:cubicBezTo>
                <a:cubicBezTo>
                  <a:pt x="4150604" y="30626"/>
                  <a:pt x="4151614" y="37693"/>
                  <a:pt x="4151614" y="46443"/>
                </a:cubicBezTo>
                <a:lnTo>
                  <a:pt x="4151614" y="245849"/>
                </a:lnTo>
                <a:lnTo>
                  <a:pt x="4267219" y="245849"/>
                </a:lnTo>
                <a:cubicBezTo>
                  <a:pt x="4269574" y="249551"/>
                  <a:pt x="4271763" y="254515"/>
                  <a:pt x="4273782" y="260742"/>
                </a:cubicBezTo>
                <a:cubicBezTo>
                  <a:pt x="4275801" y="266968"/>
                  <a:pt x="4276810" y="273446"/>
                  <a:pt x="4276810" y="280177"/>
                </a:cubicBezTo>
                <a:cubicBezTo>
                  <a:pt x="4276810" y="293639"/>
                  <a:pt x="4273950" y="303147"/>
                  <a:pt x="4268228" y="308700"/>
                </a:cubicBezTo>
                <a:cubicBezTo>
                  <a:pt x="4262507" y="314253"/>
                  <a:pt x="4254934" y="317030"/>
                  <a:pt x="4245511" y="317030"/>
                </a:cubicBezTo>
                <a:lnTo>
                  <a:pt x="4110219" y="317030"/>
                </a:lnTo>
                <a:cubicBezTo>
                  <a:pt x="4095747" y="317030"/>
                  <a:pt x="4084304" y="312823"/>
                  <a:pt x="4075891" y="304409"/>
                </a:cubicBezTo>
                <a:cubicBezTo>
                  <a:pt x="4067477" y="295995"/>
                  <a:pt x="4063269" y="284553"/>
                  <a:pt x="4063270" y="270081"/>
                </a:cubicBezTo>
                <a:lnTo>
                  <a:pt x="4063270" y="9086"/>
                </a:lnTo>
                <a:cubicBezTo>
                  <a:pt x="4066972" y="8413"/>
                  <a:pt x="4072861" y="7488"/>
                  <a:pt x="4080939" y="6310"/>
                </a:cubicBezTo>
                <a:cubicBezTo>
                  <a:pt x="4089016" y="5132"/>
                  <a:pt x="4096756" y="4543"/>
                  <a:pt x="4104161" y="4543"/>
                </a:cubicBezTo>
                <a:close/>
                <a:moveTo>
                  <a:pt x="3875151" y="4543"/>
                </a:moveTo>
                <a:cubicBezTo>
                  <a:pt x="3891979" y="4543"/>
                  <a:pt x="3906871" y="6983"/>
                  <a:pt x="3919828" y="11863"/>
                </a:cubicBezTo>
                <a:cubicBezTo>
                  <a:pt x="3932785" y="16743"/>
                  <a:pt x="3941115" y="24399"/>
                  <a:pt x="3944817" y="34832"/>
                </a:cubicBezTo>
                <a:cubicBezTo>
                  <a:pt x="3950875" y="52333"/>
                  <a:pt x="3957438" y="72694"/>
                  <a:pt x="3964505" y="95916"/>
                </a:cubicBezTo>
                <a:cubicBezTo>
                  <a:pt x="3971573" y="119138"/>
                  <a:pt x="3978640" y="143117"/>
                  <a:pt x="3985708" y="167854"/>
                </a:cubicBezTo>
                <a:cubicBezTo>
                  <a:pt x="3992775" y="192590"/>
                  <a:pt x="3999674" y="216990"/>
                  <a:pt x="4006405" y="241053"/>
                </a:cubicBezTo>
                <a:cubicBezTo>
                  <a:pt x="4013136" y="265117"/>
                  <a:pt x="4019026" y="286404"/>
                  <a:pt x="4024075" y="304914"/>
                </a:cubicBezTo>
                <a:cubicBezTo>
                  <a:pt x="4020036" y="309626"/>
                  <a:pt x="4013978" y="313412"/>
                  <a:pt x="4005901" y="316272"/>
                </a:cubicBezTo>
                <a:cubicBezTo>
                  <a:pt x="3997823" y="319133"/>
                  <a:pt x="3988232" y="320563"/>
                  <a:pt x="3977126" y="320563"/>
                </a:cubicBezTo>
                <a:cubicBezTo>
                  <a:pt x="3969048" y="320563"/>
                  <a:pt x="3962233" y="319890"/>
                  <a:pt x="3956681" y="318544"/>
                </a:cubicBezTo>
                <a:cubicBezTo>
                  <a:pt x="3951127" y="317198"/>
                  <a:pt x="3946584" y="315179"/>
                  <a:pt x="3943050" y="312486"/>
                </a:cubicBezTo>
                <a:cubicBezTo>
                  <a:pt x="3939517" y="309794"/>
                  <a:pt x="3936656" y="306260"/>
                  <a:pt x="3934468" y="301885"/>
                </a:cubicBezTo>
                <a:cubicBezTo>
                  <a:pt x="3932280" y="297510"/>
                  <a:pt x="3930345" y="292461"/>
                  <a:pt x="3928663" y="286740"/>
                </a:cubicBezTo>
                <a:lnTo>
                  <a:pt x="3919576" y="251907"/>
                </a:lnTo>
                <a:lnTo>
                  <a:pt x="3828202" y="251907"/>
                </a:lnTo>
                <a:cubicBezTo>
                  <a:pt x="3825510" y="262004"/>
                  <a:pt x="3822818" y="272437"/>
                  <a:pt x="3820125" y="283206"/>
                </a:cubicBezTo>
                <a:cubicBezTo>
                  <a:pt x="3817433" y="293976"/>
                  <a:pt x="3814740" y="304409"/>
                  <a:pt x="3812048" y="314506"/>
                </a:cubicBezTo>
                <a:cubicBezTo>
                  <a:pt x="3807336" y="316188"/>
                  <a:pt x="3802372" y="317619"/>
                  <a:pt x="3797155" y="318797"/>
                </a:cubicBezTo>
                <a:cubicBezTo>
                  <a:pt x="3791939" y="319974"/>
                  <a:pt x="3785629" y="320563"/>
                  <a:pt x="3778225" y="320563"/>
                </a:cubicBezTo>
                <a:cubicBezTo>
                  <a:pt x="3761061" y="320563"/>
                  <a:pt x="3748356" y="317619"/>
                  <a:pt x="3740111" y="311729"/>
                </a:cubicBezTo>
                <a:cubicBezTo>
                  <a:pt x="3731865" y="305839"/>
                  <a:pt x="3727742" y="297678"/>
                  <a:pt x="3727742" y="287245"/>
                </a:cubicBezTo>
                <a:cubicBezTo>
                  <a:pt x="3727742" y="282533"/>
                  <a:pt x="3728415" y="277822"/>
                  <a:pt x="3729761" y="273110"/>
                </a:cubicBezTo>
                <a:cubicBezTo>
                  <a:pt x="3731108" y="268398"/>
                  <a:pt x="3732622" y="262845"/>
                  <a:pt x="3734305" y="256451"/>
                </a:cubicBezTo>
                <a:cubicBezTo>
                  <a:pt x="3736661" y="247364"/>
                  <a:pt x="3739942" y="236089"/>
                  <a:pt x="3744149" y="222627"/>
                </a:cubicBezTo>
                <a:cubicBezTo>
                  <a:pt x="3748356" y="209165"/>
                  <a:pt x="3752983" y="194610"/>
                  <a:pt x="3758032" y="178960"/>
                </a:cubicBezTo>
                <a:cubicBezTo>
                  <a:pt x="3763080" y="163310"/>
                  <a:pt x="3768465" y="147240"/>
                  <a:pt x="3774186" y="130749"/>
                </a:cubicBezTo>
                <a:cubicBezTo>
                  <a:pt x="3779907" y="114258"/>
                  <a:pt x="3785292" y="98693"/>
                  <a:pt x="3790341" y="84053"/>
                </a:cubicBezTo>
                <a:cubicBezTo>
                  <a:pt x="3795389" y="69413"/>
                  <a:pt x="3800016" y="56372"/>
                  <a:pt x="3804223" y="44929"/>
                </a:cubicBezTo>
                <a:cubicBezTo>
                  <a:pt x="3808430" y="33486"/>
                  <a:pt x="3811712" y="24736"/>
                  <a:pt x="3814067" y="18678"/>
                </a:cubicBezTo>
                <a:cubicBezTo>
                  <a:pt x="3819789" y="15313"/>
                  <a:pt x="3828455" y="12115"/>
                  <a:pt x="3840066" y="9086"/>
                </a:cubicBezTo>
                <a:cubicBezTo>
                  <a:pt x="3851677" y="6057"/>
                  <a:pt x="3863372" y="4543"/>
                  <a:pt x="3875151" y="4543"/>
                </a:cubicBezTo>
                <a:close/>
                <a:moveTo>
                  <a:pt x="3217926" y="4543"/>
                </a:moveTo>
                <a:cubicBezTo>
                  <a:pt x="3234754" y="4543"/>
                  <a:pt x="3249646" y="6983"/>
                  <a:pt x="3262603" y="11863"/>
                </a:cubicBezTo>
                <a:cubicBezTo>
                  <a:pt x="3275560" y="16743"/>
                  <a:pt x="3283890" y="24399"/>
                  <a:pt x="3287592" y="34832"/>
                </a:cubicBezTo>
                <a:cubicBezTo>
                  <a:pt x="3293650" y="52333"/>
                  <a:pt x="3300213" y="72694"/>
                  <a:pt x="3307280" y="95916"/>
                </a:cubicBezTo>
                <a:cubicBezTo>
                  <a:pt x="3314348" y="119138"/>
                  <a:pt x="3321415" y="143117"/>
                  <a:pt x="3328483" y="167854"/>
                </a:cubicBezTo>
                <a:cubicBezTo>
                  <a:pt x="3335550" y="192590"/>
                  <a:pt x="3342449" y="216990"/>
                  <a:pt x="3349180" y="241053"/>
                </a:cubicBezTo>
                <a:cubicBezTo>
                  <a:pt x="3355911" y="265117"/>
                  <a:pt x="3361801" y="286404"/>
                  <a:pt x="3366850" y="304914"/>
                </a:cubicBezTo>
                <a:cubicBezTo>
                  <a:pt x="3362810" y="309626"/>
                  <a:pt x="3356753" y="313412"/>
                  <a:pt x="3348676" y="316272"/>
                </a:cubicBezTo>
                <a:cubicBezTo>
                  <a:pt x="3340598" y="319133"/>
                  <a:pt x="3331007" y="320563"/>
                  <a:pt x="3319901" y="320563"/>
                </a:cubicBezTo>
                <a:cubicBezTo>
                  <a:pt x="3311823" y="320563"/>
                  <a:pt x="3305008" y="319890"/>
                  <a:pt x="3299456" y="318544"/>
                </a:cubicBezTo>
                <a:cubicBezTo>
                  <a:pt x="3293902" y="317198"/>
                  <a:pt x="3289359" y="315179"/>
                  <a:pt x="3285825" y="312486"/>
                </a:cubicBezTo>
                <a:cubicBezTo>
                  <a:pt x="3282291" y="309794"/>
                  <a:pt x="3279431" y="306260"/>
                  <a:pt x="3277243" y="301885"/>
                </a:cubicBezTo>
                <a:cubicBezTo>
                  <a:pt x="3275055" y="297510"/>
                  <a:pt x="3273120" y="292461"/>
                  <a:pt x="3271438" y="286740"/>
                </a:cubicBezTo>
                <a:lnTo>
                  <a:pt x="3262351" y="251907"/>
                </a:lnTo>
                <a:lnTo>
                  <a:pt x="3170977" y="251907"/>
                </a:lnTo>
                <a:cubicBezTo>
                  <a:pt x="3168285" y="262004"/>
                  <a:pt x="3165592" y="272437"/>
                  <a:pt x="3162900" y="283206"/>
                </a:cubicBezTo>
                <a:cubicBezTo>
                  <a:pt x="3160208" y="293976"/>
                  <a:pt x="3157515" y="304409"/>
                  <a:pt x="3154823" y="314506"/>
                </a:cubicBezTo>
                <a:cubicBezTo>
                  <a:pt x="3150111" y="316188"/>
                  <a:pt x="3145147" y="317619"/>
                  <a:pt x="3139930" y="318797"/>
                </a:cubicBezTo>
                <a:cubicBezTo>
                  <a:pt x="3134714" y="319974"/>
                  <a:pt x="3128404" y="320563"/>
                  <a:pt x="3121000" y="320563"/>
                </a:cubicBezTo>
                <a:cubicBezTo>
                  <a:pt x="3103836" y="320563"/>
                  <a:pt x="3091131" y="317619"/>
                  <a:pt x="3082886" y="311729"/>
                </a:cubicBezTo>
                <a:cubicBezTo>
                  <a:pt x="3074640" y="305839"/>
                  <a:pt x="3070517" y="297678"/>
                  <a:pt x="3070517" y="287245"/>
                </a:cubicBezTo>
                <a:cubicBezTo>
                  <a:pt x="3070517" y="282533"/>
                  <a:pt x="3071191" y="277822"/>
                  <a:pt x="3072536" y="273110"/>
                </a:cubicBezTo>
                <a:cubicBezTo>
                  <a:pt x="3073883" y="268398"/>
                  <a:pt x="3075397" y="262845"/>
                  <a:pt x="3077080" y="256451"/>
                </a:cubicBezTo>
                <a:cubicBezTo>
                  <a:pt x="3079436" y="247364"/>
                  <a:pt x="3082717" y="236089"/>
                  <a:pt x="3086924" y="222627"/>
                </a:cubicBezTo>
                <a:cubicBezTo>
                  <a:pt x="3091131" y="209165"/>
                  <a:pt x="3095759" y="194610"/>
                  <a:pt x="3100807" y="178960"/>
                </a:cubicBezTo>
                <a:cubicBezTo>
                  <a:pt x="3105856" y="163310"/>
                  <a:pt x="3111240" y="147240"/>
                  <a:pt x="3116961" y="130749"/>
                </a:cubicBezTo>
                <a:cubicBezTo>
                  <a:pt x="3122682" y="114258"/>
                  <a:pt x="3128067" y="98693"/>
                  <a:pt x="3133116" y="84053"/>
                </a:cubicBezTo>
                <a:cubicBezTo>
                  <a:pt x="3138164" y="69413"/>
                  <a:pt x="3142791" y="56372"/>
                  <a:pt x="3146998" y="44929"/>
                </a:cubicBezTo>
                <a:cubicBezTo>
                  <a:pt x="3151205" y="33486"/>
                  <a:pt x="3154487" y="24736"/>
                  <a:pt x="3156843" y="18678"/>
                </a:cubicBezTo>
                <a:cubicBezTo>
                  <a:pt x="3162563" y="15313"/>
                  <a:pt x="3171230" y="12115"/>
                  <a:pt x="3182841" y="9086"/>
                </a:cubicBezTo>
                <a:cubicBezTo>
                  <a:pt x="3194452" y="6057"/>
                  <a:pt x="3206147" y="4543"/>
                  <a:pt x="3217926" y="4543"/>
                </a:cubicBezTo>
                <a:close/>
                <a:moveTo>
                  <a:pt x="5147901" y="1009"/>
                </a:moveTo>
                <a:cubicBezTo>
                  <a:pt x="5162373" y="1009"/>
                  <a:pt x="5175835" y="2019"/>
                  <a:pt x="5188287" y="4038"/>
                </a:cubicBezTo>
                <a:cubicBezTo>
                  <a:pt x="5200739" y="6057"/>
                  <a:pt x="5211425" y="9171"/>
                  <a:pt x="5220344" y="13377"/>
                </a:cubicBezTo>
                <a:cubicBezTo>
                  <a:pt x="5229262" y="17584"/>
                  <a:pt x="5236246" y="22969"/>
                  <a:pt x="5241294" y="29532"/>
                </a:cubicBezTo>
                <a:cubicBezTo>
                  <a:pt x="5246342" y="36095"/>
                  <a:pt x="5248866" y="43751"/>
                  <a:pt x="5248866" y="52501"/>
                </a:cubicBezTo>
                <a:cubicBezTo>
                  <a:pt x="5248866" y="61252"/>
                  <a:pt x="5246847" y="68740"/>
                  <a:pt x="5242808" y="74966"/>
                </a:cubicBezTo>
                <a:cubicBezTo>
                  <a:pt x="5238770" y="81192"/>
                  <a:pt x="5233889" y="86493"/>
                  <a:pt x="5228168" y="90868"/>
                </a:cubicBezTo>
                <a:cubicBezTo>
                  <a:pt x="5220764" y="86156"/>
                  <a:pt x="5210835" y="82033"/>
                  <a:pt x="5198384" y="78500"/>
                </a:cubicBezTo>
                <a:cubicBezTo>
                  <a:pt x="5185931" y="74966"/>
                  <a:pt x="5172301" y="73199"/>
                  <a:pt x="5157493" y="73199"/>
                </a:cubicBezTo>
                <a:cubicBezTo>
                  <a:pt x="5142348" y="73199"/>
                  <a:pt x="5131242" y="75303"/>
                  <a:pt x="5124174" y="79509"/>
                </a:cubicBezTo>
                <a:cubicBezTo>
                  <a:pt x="5117107" y="83716"/>
                  <a:pt x="5113573" y="89017"/>
                  <a:pt x="5113573" y="95411"/>
                </a:cubicBezTo>
                <a:cubicBezTo>
                  <a:pt x="5113573" y="100460"/>
                  <a:pt x="5115760" y="104582"/>
                  <a:pt x="5120136" y="107780"/>
                </a:cubicBezTo>
                <a:cubicBezTo>
                  <a:pt x="5124510" y="110977"/>
                  <a:pt x="5131073" y="113922"/>
                  <a:pt x="5139824" y="116614"/>
                </a:cubicBezTo>
                <a:lnTo>
                  <a:pt x="5166579" y="125196"/>
                </a:lnTo>
                <a:cubicBezTo>
                  <a:pt x="5198215" y="135293"/>
                  <a:pt x="5222531" y="148166"/>
                  <a:pt x="5239527" y="163815"/>
                </a:cubicBezTo>
                <a:cubicBezTo>
                  <a:pt x="5256522" y="179465"/>
                  <a:pt x="5265020" y="200752"/>
                  <a:pt x="5265020" y="227676"/>
                </a:cubicBezTo>
                <a:cubicBezTo>
                  <a:pt x="5265020" y="256282"/>
                  <a:pt x="5253746" y="279420"/>
                  <a:pt x="5231198" y="297089"/>
                </a:cubicBezTo>
                <a:cubicBezTo>
                  <a:pt x="5208648" y="314758"/>
                  <a:pt x="5175498" y="323592"/>
                  <a:pt x="5131747" y="323592"/>
                </a:cubicBezTo>
                <a:cubicBezTo>
                  <a:pt x="5116265" y="323592"/>
                  <a:pt x="5101878" y="322330"/>
                  <a:pt x="5088584" y="319806"/>
                </a:cubicBezTo>
                <a:cubicBezTo>
                  <a:pt x="5075290" y="317282"/>
                  <a:pt x="5063679" y="313580"/>
                  <a:pt x="5053751" y="308700"/>
                </a:cubicBezTo>
                <a:cubicBezTo>
                  <a:pt x="5043823" y="303820"/>
                  <a:pt x="5036082" y="297762"/>
                  <a:pt x="5030530" y="290526"/>
                </a:cubicBezTo>
                <a:cubicBezTo>
                  <a:pt x="5024976" y="283290"/>
                  <a:pt x="5022200" y="274961"/>
                  <a:pt x="5022200" y="265538"/>
                </a:cubicBezTo>
                <a:cubicBezTo>
                  <a:pt x="5022200" y="255778"/>
                  <a:pt x="5025060" y="247448"/>
                  <a:pt x="5030782" y="240549"/>
                </a:cubicBezTo>
                <a:cubicBezTo>
                  <a:pt x="5036503" y="233649"/>
                  <a:pt x="5042729" y="228349"/>
                  <a:pt x="5049460" y="224647"/>
                </a:cubicBezTo>
                <a:cubicBezTo>
                  <a:pt x="5058883" y="232051"/>
                  <a:pt x="5070410" y="238445"/>
                  <a:pt x="5084041" y="243830"/>
                </a:cubicBezTo>
                <a:cubicBezTo>
                  <a:pt x="5097671" y="249215"/>
                  <a:pt x="5112564" y="251907"/>
                  <a:pt x="5128718" y="251907"/>
                </a:cubicBezTo>
                <a:cubicBezTo>
                  <a:pt x="5145209" y="251907"/>
                  <a:pt x="5156820" y="249383"/>
                  <a:pt x="5163551" y="244335"/>
                </a:cubicBezTo>
                <a:cubicBezTo>
                  <a:pt x="5170282" y="239287"/>
                  <a:pt x="5173647" y="233397"/>
                  <a:pt x="5173647" y="226666"/>
                </a:cubicBezTo>
                <a:cubicBezTo>
                  <a:pt x="5173647" y="219935"/>
                  <a:pt x="5170955" y="214803"/>
                  <a:pt x="5165570" y="211269"/>
                </a:cubicBezTo>
                <a:cubicBezTo>
                  <a:pt x="5160185" y="207735"/>
                  <a:pt x="5152613" y="204285"/>
                  <a:pt x="5142853" y="200920"/>
                </a:cubicBezTo>
                <a:lnTo>
                  <a:pt x="5121650" y="193852"/>
                </a:lnTo>
                <a:cubicBezTo>
                  <a:pt x="5106842" y="188804"/>
                  <a:pt x="5093380" y="183672"/>
                  <a:pt x="5081264" y="178455"/>
                </a:cubicBezTo>
                <a:cubicBezTo>
                  <a:pt x="5069149" y="173239"/>
                  <a:pt x="5058715" y="166928"/>
                  <a:pt x="5049965" y="159524"/>
                </a:cubicBezTo>
                <a:cubicBezTo>
                  <a:pt x="5041214" y="152120"/>
                  <a:pt x="5034399" y="143286"/>
                  <a:pt x="5029520" y="133021"/>
                </a:cubicBezTo>
                <a:cubicBezTo>
                  <a:pt x="5024640" y="122756"/>
                  <a:pt x="5022200" y="110220"/>
                  <a:pt x="5022200" y="95411"/>
                </a:cubicBezTo>
                <a:cubicBezTo>
                  <a:pt x="5022200" y="66805"/>
                  <a:pt x="5033222" y="43919"/>
                  <a:pt x="5055266" y="26755"/>
                </a:cubicBezTo>
                <a:cubicBezTo>
                  <a:pt x="5077309" y="9591"/>
                  <a:pt x="5108188" y="1009"/>
                  <a:pt x="5147901" y="1009"/>
                </a:cubicBezTo>
                <a:close/>
                <a:moveTo>
                  <a:pt x="4719276" y="1009"/>
                </a:moveTo>
                <a:cubicBezTo>
                  <a:pt x="4733747" y="1009"/>
                  <a:pt x="4747210" y="2019"/>
                  <a:pt x="4759662" y="4038"/>
                </a:cubicBezTo>
                <a:cubicBezTo>
                  <a:pt x="4772114" y="6057"/>
                  <a:pt x="4782799" y="9171"/>
                  <a:pt x="4791719" y="13377"/>
                </a:cubicBezTo>
                <a:cubicBezTo>
                  <a:pt x="4800637" y="17584"/>
                  <a:pt x="4807621" y="22969"/>
                  <a:pt x="4812668" y="29532"/>
                </a:cubicBezTo>
                <a:cubicBezTo>
                  <a:pt x="4817717" y="36095"/>
                  <a:pt x="4820241" y="43751"/>
                  <a:pt x="4820241" y="52501"/>
                </a:cubicBezTo>
                <a:cubicBezTo>
                  <a:pt x="4820241" y="61252"/>
                  <a:pt x="4818222" y="68740"/>
                  <a:pt x="4814183" y="74966"/>
                </a:cubicBezTo>
                <a:cubicBezTo>
                  <a:pt x="4810145" y="81192"/>
                  <a:pt x="4805264" y="86493"/>
                  <a:pt x="4799543" y="90868"/>
                </a:cubicBezTo>
                <a:cubicBezTo>
                  <a:pt x="4792139" y="86156"/>
                  <a:pt x="4782210" y="82033"/>
                  <a:pt x="4769758" y="78500"/>
                </a:cubicBezTo>
                <a:cubicBezTo>
                  <a:pt x="4757306" y="74966"/>
                  <a:pt x="4743676" y="73199"/>
                  <a:pt x="4728868" y="73199"/>
                </a:cubicBezTo>
                <a:cubicBezTo>
                  <a:pt x="4713723" y="73199"/>
                  <a:pt x="4702617" y="75303"/>
                  <a:pt x="4695549" y="79509"/>
                </a:cubicBezTo>
                <a:cubicBezTo>
                  <a:pt x="4688482" y="83716"/>
                  <a:pt x="4684948" y="89017"/>
                  <a:pt x="4684948" y="95411"/>
                </a:cubicBezTo>
                <a:cubicBezTo>
                  <a:pt x="4684948" y="100460"/>
                  <a:pt x="4687135" y="104582"/>
                  <a:pt x="4691511" y="107780"/>
                </a:cubicBezTo>
                <a:cubicBezTo>
                  <a:pt x="4695885" y="110977"/>
                  <a:pt x="4702448" y="113922"/>
                  <a:pt x="4711199" y="116614"/>
                </a:cubicBezTo>
                <a:lnTo>
                  <a:pt x="4737954" y="125196"/>
                </a:lnTo>
                <a:cubicBezTo>
                  <a:pt x="4769590" y="135293"/>
                  <a:pt x="4793906" y="148166"/>
                  <a:pt x="4810902" y="163815"/>
                </a:cubicBezTo>
                <a:cubicBezTo>
                  <a:pt x="4827897" y="179465"/>
                  <a:pt x="4836395" y="200752"/>
                  <a:pt x="4836395" y="227676"/>
                </a:cubicBezTo>
                <a:cubicBezTo>
                  <a:pt x="4836395" y="256282"/>
                  <a:pt x="4825121" y="279420"/>
                  <a:pt x="4802572" y="297089"/>
                </a:cubicBezTo>
                <a:cubicBezTo>
                  <a:pt x="4780023" y="314758"/>
                  <a:pt x="4746872" y="323592"/>
                  <a:pt x="4703122" y="323592"/>
                </a:cubicBezTo>
                <a:cubicBezTo>
                  <a:pt x="4687640" y="323592"/>
                  <a:pt x="4673253" y="322330"/>
                  <a:pt x="4659959" y="319806"/>
                </a:cubicBezTo>
                <a:cubicBezTo>
                  <a:pt x="4646665" y="317282"/>
                  <a:pt x="4635054" y="313580"/>
                  <a:pt x="4625126" y="308700"/>
                </a:cubicBezTo>
                <a:cubicBezTo>
                  <a:pt x="4615198" y="303820"/>
                  <a:pt x="4607457" y="297762"/>
                  <a:pt x="4601904" y="290526"/>
                </a:cubicBezTo>
                <a:cubicBezTo>
                  <a:pt x="4596351" y="283290"/>
                  <a:pt x="4593574" y="274961"/>
                  <a:pt x="4593574" y="265538"/>
                </a:cubicBezTo>
                <a:cubicBezTo>
                  <a:pt x="4593574" y="255778"/>
                  <a:pt x="4596435" y="247448"/>
                  <a:pt x="4602156" y="240549"/>
                </a:cubicBezTo>
                <a:cubicBezTo>
                  <a:pt x="4607878" y="233649"/>
                  <a:pt x="4614104" y="228349"/>
                  <a:pt x="4620835" y="224647"/>
                </a:cubicBezTo>
                <a:cubicBezTo>
                  <a:pt x="4630258" y="232051"/>
                  <a:pt x="4641785" y="238445"/>
                  <a:pt x="4655416" y="243830"/>
                </a:cubicBezTo>
                <a:cubicBezTo>
                  <a:pt x="4669046" y="249215"/>
                  <a:pt x="4683939" y="251907"/>
                  <a:pt x="4700093" y="251907"/>
                </a:cubicBezTo>
                <a:cubicBezTo>
                  <a:pt x="4716583" y="251907"/>
                  <a:pt x="4728194" y="249383"/>
                  <a:pt x="4734926" y="244335"/>
                </a:cubicBezTo>
                <a:cubicBezTo>
                  <a:pt x="4741657" y="239287"/>
                  <a:pt x="4745022" y="233397"/>
                  <a:pt x="4745022" y="226666"/>
                </a:cubicBezTo>
                <a:cubicBezTo>
                  <a:pt x="4745022" y="219935"/>
                  <a:pt x="4742329" y="214803"/>
                  <a:pt x="4736945" y="211269"/>
                </a:cubicBezTo>
                <a:cubicBezTo>
                  <a:pt x="4731560" y="207735"/>
                  <a:pt x="4723987" y="204285"/>
                  <a:pt x="4714228" y="200920"/>
                </a:cubicBezTo>
                <a:lnTo>
                  <a:pt x="4693025" y="193852"/>
                </a:lnTo>
                <a:cubicBezTo>
                  <a:pt x="4678217" y="188804"/>
                  <a:pt x="4664755" y="183672"/>
                  <a:pt x="4652639" y="178455"/>
                </a:cubicBezTo>
                <a:cubicBezTo>
                  <a:pt x="4640523" y="173239"/>
                  <a:pt x="4630090" y="166928"/>
                  <a:pt x="4621340" y="159524"/>
                </a:cubicBezTo>
                <a:cubicBezTo>
                  <a:pt x="4612589" y="152120"/>
                  <a:pt x="4605774" y="143286"/>
                  <a:pt x="4600895" y="133021"/>
                </a:cubicBezTo>
                <a:cubicBezTo>
                  <a:pt x="4596014" y="122756"/>
                  <a:pt x="4593574" y="110220"/>
                  <a:pt x="4593574" y="95411"/>
                </a:cubicBezTo>
                <a:cubicBezTo>
                  <a:pt x="4593574" y="66805"/>
                  <a:pt x="4604596" y="43919"/>
                  <a:pt x="4626641" y="26755"/>
                </a:cubicBezTo>
                <a:cubicBezTo>
                  <a:pt x="4648684" y="9591"/>
                  <a:pt x="4679563" y="1009"/>
                  <a:pt x="4719276" y="1009"/>
                </a:cubicBezTo>
                <a:close/>
                <a:moveTo>
                  <a:pt x="1158374" y="1009"/>
                </a:moveTo>
                <a:cubicBezTo>
                  <a:pt x="1204818" y="1009"/>
                  <a:pt x="1240323" y="10937"/>
                  <a:pt x="1264892" y="30794"/>
                </a:cubicBezTo>
                <a:cubicBezTo>
                  <a:pt x="1289460" y="50650"/>
                  <a:pt x="1301744" y="77574"/>
                  <a:pt x="1301744" y="111566"/>
                </a:cubicBezTo>
                <a:cubicBezTo>
                  <a:pt x="1301744" y="128057"/>
                  <a:pt x="1299136" y="142949"/>
                  <a:pt x="1293919" y="156243"/>
                </a:cubicBezTo>
                <a:cubicBezTo>
                  <a:pt x="1288702" y="169537"/>
                  <a:pt x="1280962" y="180979"/>
                  <a:pt x="1270697" y="190571"/>
                </a:cubicBezTo>
                <a:cubicBezTo>
                  <a:pt x="1260432" y="200163"/>
                  <a:pt x="1247475" y="207567"/>
                  <a:pt x="1231826" y="212783"/>
                </a:cubicBezTo>
                <a:cubicBezTo>
                  <a:pt x="1216176" y="218000"/>
                  <a:pt x="1198086" y="220608"/>
                  <a:pt x="1177557" y="220608"/>
                </a:cubicBezTo>
                <a:lnTo>
                  <a:pt x="1141714" y="220608"/>
                </a:lnTo>
                <a:lnTo>
                  <a:pt x="1141714" y="313496"/>
                </a:lnTo>
                <a:cubicBezTo>
                  <a:pt x="1138012" y="314506"/>
                  <a:pt x="1132207" y="315515"/>
                  <a:pt x="1124298" y="316525"/>
                </a:cubicBezTo>
                <a:cubicBezTo>
                  <a:pt x="1116389" y="317534"/>
                  <a:pt x="1108564" y="318039"/>
                  <a:pt x="1100824" y="318039"/>
                </a:cubicBezTo>
                <a:cubicBezTo>
                  <a:pt x="1093083" y="318039"/>
                  <a:pt x="1086268" y="317450"/>
                  <a:pt x="1080378" y="316272"/>
                </a:cubicBezTo>
                <a:cubicBezTo>
                  <a:pt x="1074489" y="315094"/>
                  <a:pt x="1069525" y="312991"/>
                  <a:pt x="1065486" y="309962"/>
                </a:cubicBezTo>
                <a:cubicBezTo>
                  <a:pt x="1061447" y="306933"/>
                  <a:pt x="1058418" y="302726"/>
                  <a:pt x="1056399" y="297341"/>
                </a:cubicBezTo>
                <a:cubicBezTo>
                  <a:pt x="1054380" y="291957"/>
                  <a:pt x="1053370" y="284889"/>
                  <a:pt x="1053370" y="276139"/>
                </a:cubicBezTo>
                <a:lnTo>
                  <a:pt x="1053370" y="38366"/>
                </a:lnTo>
                <a:cubicBezTo>
                  <a:pt x="1053370" y="31299"/>
                  <a:pt x="1055305" y="25830"/>
                  <a:pt x="1059176" y="21959"/>
                </a:cubicBezTo>
                <a:cubicBezTo>
                  <a:pt x="1063046" y="18089"/>
                  <a:pt x="1068347" y="14976"/>
                  <a:pt x="1075078" y="12620"/>
                </a:cubicBezTo>
                <a:cubicBezTo>
                  <a:pt x="1086520" y="8582"/>
                  <a:pt x="1099561" y="5637"/>
                  <a:pt x="1114202" y="3786"/>
                </a:cubicBezTo>
                <a:cubicBezTo>
                  <a:pt x="1128841" y="1935"/>
                  <a:pt x="1143566" y="1009"/>
                  <a:pt x="1158374" y="1009"/>
                </a:cubicBezTo>
                <a:close/>
                <a:moveTo>
                  <a:pt x="445275" y="0"/>
                </a:moveTo>
                <a:cubicBezTo>
                  <a:pt x="467824" y="0"/>
                  <a:pt x="488774" y="3533"/>
                  <a:pt x="508126" y="10601"/>
                </a:cubicBezTo>
                <a:cubicBezTo>
                  <a:pt x="527478" y="17668"/>
                  <a:pt x="544389" y="28017"/>
                  <a:pt x="558861" y="41648"/>
                </a:cubicBezTo>
                <a:cubicBezTo>
                  <a:pt x="573332" y="55278"/>
                  <a:pt x="584691" y="72190"/>
                  <a:pt x="592936" y="92382"/>
                </a:cubicBezTo>
                <a:cubicBezTo>
                  <a:pt x="601182" y="112575"/>
                  <a:pt x="605304" y="135797"/>
                  <a:pt x="605304" y="162048"/>
                </a:cubicBezTo>
                <a:cubicBezTo>
                  <a:pt x="605304" y="188299"/>
                  <a:pt x="601266" y="211605"/>
                  <a:pt x="593189" y="231967"/>
                </a:cubicBezTo>
                <a:cubicBezTo>
                  <a:pt x="585112" y="252328"/>
                  <a:pt x="573921" y="269324"/>
                  <a:pt x="559618" y="282954"/>
                </a:cubicBezTo>
                <a:cubicBezTo>
                  <a:pt x="545314" y="296584"/>
                  <a:pt x="528403" y="306933"/>
                  <a:pt x="508883" y="314001"/>
                </a:cubicBezTo>
                <a:cubicBezTo>
                  <a:pt x="489363" y="321068"/>
                  <a:pt x="468161" y="324602"/>
                  <a:pt x="445275" y="324602"/>
                </a:cubicBezTo>
                <a:cubicBezTo>
                  <a:pt x="422390" y="324602"/>
                  <a:pt x="401187" y="320984"/>
                  <a:pt x="381667" y="313748"/>
                </a:cubicBezTo>
                <a:cubicBezTo>
                  <a:pt x="362147" y="306512"/>
                  <a:pt x="345320" y="295995"/>
                  <a:pt x="331185" y="282197"/>
                </a:cubicBezTo>
                <a:cubicBezTo>
                  <a:pt x="317049" y="268398"/>
                  <a:pt x="305943" y="251402"/>
                  <a:pt x="297866" y="231209"/>
                </a:cubicBezTo>
                <a:cubicBezTo>
                  <a:pt x="289789" y="211016"/>
                  <a:pt x="285750" y="187963"/>
                  <a:pt x="285750" y="162048"/>
                </a:cubicBezTo>
                <a:cubicBezTo>
                  <a:pt x="285750" y="135797"/>
                  <a:pt x="289873" y="112575"/>
                  <a:pt x="298119" y="92382"/>
                </a:cubicBezTo>
                <a:cubicBezTo>
                  <a:pt x="306364" y="72190"/>
                  <a:pt x="317638" y="55278"/>
                  <a:pt x="331942" y="41648"/>
                </a:cubicBezTo>
                <a:cubicBezTo>
                  <a:pt x="346245" y="28017"/>
                  <a:pt x="363072" y="17668"/>
                  <a:pt x="382424" y="10601"/>
                </a:cubicBezTo>
                <a:cubicBezTo>
                  <a:pt x="401776" y="3533"/>
                  <a:pt x="422726" y="0"/>
                  <a:pt x="445275" y="0"/>
                </a:cubicBezTo>
                <a:close/>
                <a:moveTo>
                  <a:pt x="158011" y="0"/>
                </a:moveTo>
                <a:cubicBezTo>
                  <a:pt x="188973" y="0"/>
                  <a:pt x="212952" y="5048"/>
                  <a:pt x="229948" y="15144"/>
                </a:cubicBezTo>
                <a:cubicBezTo>
                  <a:pt x="246944" y="25241"/>
                  <a:pt x="255442" y="38198"/>
                  <a:pt x="255442" y="54016"/>
                </a:cubicBezTo>
                <a:cubicBezTo>
                  <a:pt x="255442" y="62766"/>
                  <a:pt x="253254" y="70338"/>
                  <a:pt x="248879" y="76733"/>
                </a:cubicBezTo>
                <a:cubicBezTo>
                  <a:pt x="244504" y="83127"/>
                  <a:pt x="239456" y="88176"/>
                  <a:pt x="233734" y="91878"/>
                </a:cubicBezTo>
                <a:cubicBezTo>
                  <a:pt x="224984" y="86156"/>
                  <a:pt x="215645" y="81276"/>
                  <a:pt x="205717" y="77238"/>
                </a:cubicBezTo>
                <a:cubicBezTo>
                  <a:pt x="195788" y="73199"/>
                  <a:pt x="184262" y="71180"/>
                  <a:pt x="171136" y="71180"/>
                </a:cubicBezTo>
                <a:cubicBezTo>
                  <a:pt x="145222" y="71180"/>
                  <a:pt x="125365" y="79089"/>
                  <a:pt x="111567" y="94907"/>
                </a:cubicBezTo>
                <a:cubicBezTo>
                  <a:pt x="97768" y="110725"/>
                  <a:pt x="90868" y="133105"/>
                  <a:pt x="90868" y="162048"/>
                </a:cubicBezTo>
                <a:cubicBezTo>
                  <a:pt x="90868" y="191328"/>
                  <a:pt x="98526" y="213877"/>
                  <a:pt x="113838" y="229695"/>
                </a:cubicBezTo>
                <a:cubicBezTo>
                  <a:pt x="129151" y="245513"/>
                  <a:pt x="149765" y="253422"/>
                  <a:pt x="175680" y="253422"/>
                </a:cubicBezTo>
                <a:cubicBezTo>
                  <a:pt x="189478" y="253422"/>
                  <a:pt x="201173" y="251571"/>
                  <a:pt x="210765" y="247869"/>
                </a:cubicBezTo>
                <a:cubicBezTo>
                  <a:pt x="220356" y="244167"/>
                  <a:pt x="229527" y="239960"/>
                  <a:pt x="238278" y="235248"/>
                </a:cubicBezTo>
                <a:cubicBezTo>
                  <a:pt x="243999" y="239960"/>
                  <a:pt x="248459" y="245597"/>
                  <a:pt x="251656" y="252160"/>
                </a:cubicBezTo>
                <a:cubicBezTo>
                  <a:pt x="254853" y="258722"/>
                  <a:pt x="256451" y="266379"/>
                  <a:pt x="256451" y="275129"/>
                </a:cubicBezTo>
                <a:cubicBezTo>
                  <a:pt x="256451" y="288928"/>
                  <a:pt x="248795" y="300623"/>
                  <a:pt x="233482" y="310214"/>
                </a:cubicBezTo>
                <a:cubicBezTo>
                  <a:pt x="218169" y="319806"/>
                  <a:pt x="194863" y="324602"/>
                  <a:pt x="163564" y="324602"/>
                </a:cubicBezTo>
                <a:cubicBezTo>
                  <a:pt x="141015" y="324602"/>
                  <a:pt x="119812" y="321405"/>
                  <a:pt x="99956" y="315010"/>
                </a:cubicBezTo>
                <a:cubicBezTo>
                  <a:pt x="80099" y="308616"/>
                  <a:pt x="62767" y="298772"/>
                  <a:pt x="47959" y="285478"/>
                </a:cubicBezTo>
                <a:cubicBezTo>
                  <a:pt x="33150" y="272184"/>
                  <a:pt x="21456" y="255357"/>
                  <a:pt x="12873" y="234996"/>
                </a:cubicBezTo>
                <a:cubicBezTo>
                  <a:pt x="4291" y="214634"/>
                  <a:pt x="0" y="190319"/>
                  <a:pt x="0" y="162048"/>
                </a:cubicBezTo>
                <a:cubicBezTo>
                  <a:pt x="0" y="135797"/>
                  <a:pt x="4123" y="112660"/>
                  <a:pt x="12369" y="92635"/>
                </a:cubicBezTo>
                <a:cubicBezTo>
                  <a:pt x="20614" y="72610"/>
                  <a:pt x="31888" y="55699"/>
                  <a:pt x="46192" y="41900"/>
                </a:cubicBezTo>
                <a:cubicBezTo>
                  <a:pt x="60495" y="28101"/>
                  <a:pt x="77238" y="17668"/>
                  <a:pt x="96422" y="10601"/>
                </a:cubicBezTo>
                <a:cubicBezTo>
                  <a:pt x="115605" y="3533"/>
                  <a:pt x="136135" y="0"/>
                  <a:pt x="158011" y="0"/>
                </a:cubicBezTo>
                <a:close/>
              </a:path>
            </a:pathLst>
          </a:custGeom>
        </p:spPr>
      </p:pic>
    </p:spTree>
    <p:extLst>
      <p:ext uri="{BB962C8B-B14F-4D97-AF65-F5344CB8AC3E}">
        <p14:creationId xmlns:p14="http://schemas.microsoft.com/office/powerpoint/2010/main" val="27233557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53F466E2-E2D7-472E-C941-7C87408C1297}"/>
              </a:ext>
            </a:extLst>
          </p:cNvPr>
          <p:cNvGrpSpPr/>
          <p:nvPr/>
        </p:nvGrpSpPr>
        <p:grpSpPr>
          <a:xfrm>
            <a:off x="8178037" y="-2225652"/>
            <a:ext cx="4242600" cy="6232467"/>
            <a:chOff x="8178037" y="-2225652"/>
            <a:chExt cx="4242600" cy="6232467"/>
          </a:xfrm>
          <a:blipFill>
            <a:blip r:embed="rId2"/>
            <a:stretch>
              <a:fillRect/>
            </a:stretch>
          </a:blipFill>
        </p:grpSpPr>
        <p:sp>
          <p:nvSpPr>
            <p:cNvPr id="4" name="Rounded Rectangle 3">
              <a:extLst>
                <a:ext uri="{FF2B5EF4-FFF2-40B4-BE49-F238E27FC236}">
                  <a16:creationId xmlns:a16="http://schemas.microsoft.com/office/drawing/2014/main" id="{0EC61959-778A-2D2F-0B4F-9D2BFC2DAEC0}"/>
                </a:ext>
              </a:extLst>
            </p:cNvPr>
            <p:cNvSpPr/>
            <p:nvPr/>
          </p:nvSpPr>
          <p:spPr>
            <a:xfrm rot="1771845">
              <a:off x="8754627" y="-1499591"/>
              <a:ext cx="1593513" cy="4850969"/>
            </a:xfrm>
            <a:prstGeom prst="roundRect">
              <a:avLst>
                <a:gd name="adj" fmla="val 50000"/>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a:extLst>
                <a:ext uri="{FF2B5EF4-FFF2-40B4-BE49-F238E27FC236}">
                  <a16:creationId xmlns:a16="http://schemas.microsoft.com/office/drawing/2014/main" id="{2144B05D-2107-1D16-01AD-C18FE3F20F01}"/>
                </a:ext>
              </a:extLst>
            </p:cNvPr>
            <p:cNvSpPr/>
            <p:nvPr/>
          </p:nvSpPr>
          <p:spPr>
            <a:xfrm rot="1771845">
              <a:off x="10833197" y="-1229422"/>
              <a:ext cx="1213872" cy="4024508"/>
            </a:xfrm>
            <a:prstGeom prst="roundRect">
              <a:avLst>
                <a:gd name="adj" fmla="val 50000"/>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33D3C347-FF14-E5A6-BB34-6303F1550945}"/>
                </a:ext>
              </a:extLst>
            </p:cNvPr>
            <p:cNvSpPr/>
            <p:nvPr/>
          </p:nvSpPr>
          <p:spPr>
            <a:xfrm rot="1771845">
              <a:off x="9440651" y="2519769"/>
              <a:ext cx="1153479" cy="1178053"/>
            </a:xfrm>
            <a:prstGeom prst="roundRect">
              <a:avLst>
                <a:gd name="adj" fmla="val 50000"/>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FE431910-D2B6-36D7-1864-CF7514FCDD47}"/>
                </a:ext>
              </a:extLst>
            </p:cNvPr>
            <p:cNvSpPr/>
            <p:nvPr/>
          </p:nvSpPr>
          <p:spPr>
            <a:xfrm rot="1771845">
              <a:off x="11764537" y="-41225"/>
              <a:ext cx="656100" cy="4048040"/>
            </a:xfrm>
            <a:prstGeom prst="roundRect">
              <a:avLst>
                <a:gd name="adj" fmla="val 50000"/>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9CB57FF9-F28F-6A9B-23D6-B91E6BD3D704}"/>
                </a:ext>
              </a:extLst>
            </p:cNvPr>
            <p:cNvSpPr/>
            <p:nvPr/>
          </p:nvSpPr>
          <p:spPr>
            <a:xfrm rot="1771845">
              <a:off x="8178037" y="-2225652"/>
              <a:ext cx="871770" cy="4048040"/>
            </a:xfrm>
            <a:prstGeom prst="roundRect">
              <a:avLst>
                <a:gd name="adj" fmla="val 50000"/>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Rounded Rectangle 10">
            <a:extLst>
              <a:ext uri="{FF2B5EF4-FFF2-40B4-BE49-F238E27FC236}">
                <a16:creationId xmlns:a16="http://schemas.microsoft.com/office/drawing/2014/main" id="{BAA7B439-5C7E-B337-7CD6-4C49BDF172ED}"/>
              </a:ext>
            </a:extLst>
          </p:cNvPr>
          <p:cNvSpPr/>
          <p:nvPr/>
        </p:nvSpPr>
        <p:spPr>
          <a:xfrm>
            <a:off x="2907236" y="119981"/>
            <a:ext cx="3626604" cy="805912"/>
          </a:xfrm>
          <a:prstGeom prst="roundRect">
            <a:avLst>
              <a:gd name="adj" fmla="val 50000"/>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scene3d>
              <a:camera prst="orthographicFront"/>
              <a:lightRig rig="harsh" dir="t"/>
            </a:scene3d>
            <a:sp3d extrusionH="57150" prstMaterial="matte">
              <a:bevelT w="63500" h="12700" prst="angle"/>
              <a:contourClr>
                <a:schemeClr val="bg1">
                  <a:lumMod val="65000"/>
                </a:schemeClr>
              </a:contourClr>
            </a:sp3d>
          </a:bodyPr>
          <a:lstStyle/>
          <a:p>
            <a:pPr algn="ctr"/>
            <a:r>
              <a:rPr lang="en-US" sz="2400" b="1" dirty="0">
                <a:ln w="9525">
                  <a:solidFill>
                    <a:schemeClr val="tx1"/>
                  </a:solidFill>
                  <a:prstDash val="solid"/>
                </a:ln>
                <a:solidFill>
                  <a:schemeClr val="tx1"/>
                </a:solidFill>
                <a:effectLst>
                  <a:outerShdw blurRad="12700" dist="38100" dir="2700000" algn="tl" rotWithShape="0">
                    <a:schemeClr val="bg1">
                      <a:lumMod val="50000"/>
                    </a:schemeClr>
                  </a:outerShdw>
                </a:effectLst>
                <a:latin typeface="Arial Rounded MT Bold" panose="020F0704030504030204" pitchFamily="34" charset="77"/>
                <a:cs typeface="AkayaKanadaka" panose="02010502080401010103" pitchFamily="2" charset="77"/>
              </a:rPr>
              <a:t>Research Findings</a:t>
            </a:r>
          </a:p>
        </p:txBody>
      </p:sp>
      <p:pic>
        <p:nvPicPr>
          <p:cNvPr id="12" name="Picture 11">
            <a:extLst>
              <a:ext uri="{FF2B5EF4-FFF2-40B4-BE49-F238E27FC236}">
                <a16:creationId xmlns:a16="http://schemas.microsoft.com/office/drawing/2014/main" id="{DFFD6F3B-AA06-D467-B79C-CED817448D39}"/>
              </a:ext>
            </a:extLst>
          </p:cNvPr>
          <p:cNvPicPr>
            <a:picLocks noChangeAspect="1"/>
          </p:cNvPicPr>
          <p:nvPr/>
        </p:nvPicPr>
        <p:blipFill>
          <a:blip r:embed="rId3"/>
          <a:stretch>
            <a:fillRect/>
          </a:stretch>
        </p:blipFill>
        <p:spPr>
          <a:xfrm>
            <a:off x="-277549" y="-774077"/>
            <a:ext cx="2287481" cy="2528867"/>
          </a:xfrm>
          <a:prstGeom prst="rect">
            <a:avLst/>
          </a:prstGeom>
        </p:spPr>
      </p:pic>
      <p:sp>
        <p:nvSpPr>
          <p:cNvPr id="13" name="TextBox 12">
            <a:extLst>
              <a:ext uri="{FF2B5EF4-FFF2-40B4-BE49-F238E27FC236}">
                <a16:creationId xmlns:a16="http://schemas.microsoft.com/office/drawing/2014/main" id="{A7AECBAF-DDBD-C1B3-B8E5-9E5D489124E3}"/>
              </a:ext>
            </a:extLst>
          </p:cNvPr>
          <p:cNvSpPr txBox="1"/>
          <p:nvPr/>
        </p:nvSpPr>
        <p:spPr>
          <a:xfrm>
            <a:off x="348343" y="1124320"/>
            <a:ext cx="6888698" cy="3293209"/>
          </a:xfrm>
          <a:prstGeom prst="rect">
            <a:avLst/>
          </a:prstGeom>
          <a:noFill/>
        </p:spPr>
        <p:txBody>
          <a:bodyPr wrap="square" rtlCol="0">
            <a:spAutoFit/>
          </a:bodyPr>
          <a:lstStyle/>
          <a:p>
            <a:r>
              <a:rPr lang="en-US" sz="2000" dirty="0"/>
              <a:t>✸ </a:t>
            </a:r>
            <a:r>
              <a:rPr lang="en-US" sz="2800" b="1" dirty="0">
                <a:solidFill>
                  <a:srgbClr val="964CA2"/>
                </a:solidFill>
              </a:rPr>
              <a:t>Customers:</a:t>
            </a:r>
            <a:endParaRPr lang="en-US" sz="2000" dirty="0"/>
          </a:p>
          <a:p>
            <a:r>
              <a:rPr lang="en-US" sz="2000" dirty="0"/>
              <a:t>• High delivery fees:</a:t>
            </a:r>
          </a:p>
          <a:p>
            <a:r>
              <a:rPr lang="en-US" sz="2000" dirty="0"/>
              <a:t>.</a:t>
            </a:r>
          </a:p>
          <a:p>
            <a:r>
              <a:rPr lang="en-US" sz="2000" dirty="0"/>
              <a:t>• Long delivery times: </a:t>
            </a:r>
          </a:p>
          <a:p>
            <a:endParaRPr lang="en-US" sz="2000" dirty="0"/>
          </a:p>
          <a:p>
            <a:r>
              <a:rPr lang="en-US" sz="2000" dirty="0"/>
              <a:t>• Poor customer service: </a:t>
            </a:r>
          </a:p>
          <a:p>
            <a:endParaRPr lang="en-US" sz="2000" dirty="0"/>
          </a:p>
          <a:p>
            <a:r>
              <a:rPr lang="en-US" sz="2000" dirty="0"/>
              <a:t>• Food quality issues: </a:t>
            </a:r>
          </a:p>
          <a:p>
            <a:endParaRPr lang="en-US" sz="2000" dirty="0"/>
          </a:p>
          <a:p>
            <a:r>
              <a:rPr lang="en-US" sz="2000" dirty="0"/>
              <a:t>• Long waiting time for Problem Resolving </a:t>
            </a:r>
          </a:p>
        </p:txBody>
      </p:sp>
      <p:sp>
        <p:nvSpPr>
          <p:cNvPr id="14" name="TextBox 13">
            <a:extLst>
              <a:ext uri="{FF2B5EF4-FFF2-40B4-BE49-F238E27FC236}">
                <a16:creationId xmlns:a16="http://schemas.microsoft.com/office/drawing/2014/main" id="{1006FD39-32EC-3CA3-800C-C5BD1306A6CC}"/>
              </a:ext>
            </a:extLst>
          </p:cNvPr>
          <p:cNvSpPr txBox="1"/>
          <p:nvPr/>
        </p:nvSpPr>
        <p:spPr>
          <a:xfrm>
            <a:off x="327991" y="4404068"/>
            <a:ext cx="8897257" cy="2062103"/>
          </a:xfrm>
          <a:prstGeom prst="rect">
            <a:avLst/>
          </a:prstGeom>
          <a:noFill/>
        </p:spPr>
        <p:txBody>
          <a:bodyPr wrap="square" rtlCol="0">
            <a:spAutoFit/>
          </a:bodyPr>
          <a:lstStyle/>
          <a:p>
            <a:r>
              <a:rPr lang="en-US" sz="2400" dirty="0"/>
              <a:t>✸ </a:t>
            </a:r>
            <a:r>
              <a:rPr lang="en-US" sz="2800" b="1" dirty="0">
                <a:solidFill>
                  <a:srgbClr val="964CA2"/>
                </a:solidFill>
              </a:rPr>
              <a:t>Restaurants:</a:t>
            </a:r>
            <a:endParaRPr lang="en-US" sz="2400" b="1" dirty="0">
              <a:solidFill>
                <a:srgbClr val="964CA2"/>
              </a:solidFill>
            </a:endParaRPr>
          </a:p>
          <a:p>
            <a:r>
              <a:rPr lang="en-US" sz="2000" dirty="0"/>
              <a:t>• High commissions: </a:t>
            </a:r>
          </a:p>
          <a:p>
            <a:endParaRPr lang="en-US" sz="2000" dirty="0"/>
          </a:p>
          <a:p>
            <a:r>
              <a:rPr lang="en-US" sz="2000" dirty="0"/>
              <a:t>• Dependency on </a:t>
            </a:r>
            <a:r>
              <a:rPr lang="en-US" sz="2000" dirty="0" err="1"/>
              <a:t>Swiggy</a:t>
            </a:r>
            <a:r>
              <a:rPr lang="en-US" sz="2000" dirty="0"/>
              <a:t> and Zomato:</a:t>
            </a:r>
          </a:p>
          <a:p>
            <a:r>
              <a:rPr lang="en-US" sz="2000" dirty="0"/>
              <a:t> </a:t>
            </a:r>
          </a:p>
          <a:p>
            <a:r>
              <a:rPr lang="en-US" sz="2000" dirty="0"/>
              <a:t>• Loss of control over customer experience:</a:t>
            </a:r>
          </a:p>
        </p:txBody>
      </p:sp>
    </p:spTree>
    <p:extLst>
      <p:ext uri="{BB962C8B-B14F-4D97-AF65-F5344CB8AC3E}">
        <p14:creationId xmlns:p14="http://schemas.microsoft.com/office/powerpoint/2010/main" val="4045405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9B73C65-80B4-64CA-5EF3-9E9811306C9B}"/>
              </a:ext>
            </a:extLst>
          </p:cNvPr>
          <p:cNvPicPr>
            <a:picLocks noChangeAspect="1"/>
          </p:cNvPicPr>
          <p:nvPr/>
        </p:nvPicPr>
        <p:blipFill rotWithShape="1">
          <a:blip r:embed="rId2"/>
          <a:srcRect t="13235" r="13632"/>
          <a:stretch/>
        </p:blipFill>
        <p:spPr>
          <a:xfrm>
            <a:off x="5479143" y="0"/>
            <a:ext cx="6712857" cy="5386364"/>
          </a:xfrm>
          <a:prstGeom prst="rect">
            <a:avLst/>
          </a:prstGeom>
        </p:spPr>
      </p:pic>
      <p:sp>
        <p:nvSpPr>
          <p:cNvPr id="7" name="Rectangle 6">
            <a:extLst>
              <a:ext uri="{FF2B5EF4-FFF2-40B4-BE49-F238E27FC236}">
                <a16:creationId xmlns:a16="http://schemas.microsoft.com/office/drawing/2014/main" id="{D12A82B3-620A-F788-80BA-43FD9EC80126}"/>
              </a:ext>
            </a:extLst>
          </p:cNvPr>
          <p:cNvSpPr/>
          <p:nvPr/>
        </p:nvSpPr>
        <p:spPr>
          <a:xfrm>
            <a:off x="0" y="-72571"/>
            <a:ext cx="12192000" cy="6916057"/>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14514 h 6872514"/>
              <a:gd name="connsiteX1" fmla="*/ 4630057 w 12192000"/>
              <a:gd name="connsiteY1" fmla="*/ 0 h 6872514"/>
              <a:gd name="connsiteX2" fmla="*/ 12192000 w 12192000"/>
              <a:gd name="connsiteY2" fmla="*/ 14514 h 6872514"/>
              <a:gd name="connsiteX3" fmla="*/ 12192000 w 12192000"/>
              <a:gd name="connsiteY3" fmla="*/ 6872514 h 6872514"/>
              <a:gd name="connsiteX4" fmla="*/ 0 w 12192000"/>
              <a:gd name="connsiteY4" fmla="*/ 6872514 h 6872514"/>
              <a:gd name="connsiteX5" fmla="*/ 0 w 12192000"/>
              <a:gd name="connsiteY5" fmla="*/ 14514 h 6872514"/>
              <a:gd name="connsiteX0" fmla="*/ 0 w 12192000"/>
              <a:gd name="connsiteY0" fmla="*/ 14514 h 6872514"/>
              <a:gd name="connsiteX1" fmla="*/ 4630057 w 12192000"/>
              <a:gd name="connsiteY1" fmla="*/ 0 h 6872514"/>
              <a:gd name="connsiteX2" fmla="*/ 12192000 w 12192000"/>
              <a:gd name="connsiteY2" fmla="*/ 14514 h 6872514"/>
              <a:gd name="connsiteX3" fmla="*/ 12192000 w 12192000"/>
              <a:gd name="connsiteY3" fmla="*/ 4528457 h 6872514"/>
              <a:gd name="connsiteX4" fmla="*/ 12192000 w 12192000"/>
              <a:gd name="connsiteY4" fmla="*/ 6872514 h 6872514"/>
              <a:gd name="connsiteX5" fmla="*/ 0 w 12192000"/>
              <a:gd name="connsiteY5" fmla="*/ 6872514 h 6872514"/>
              <a:gd name="connsiteX6" fmla="*/ 0 w 12192000"/>
              <a:gd name="connsiteY6" fmla="*/ 14514 h 6872514"/>
              <a:gd name="connsiteX0" fmla="*/ 0 w 12192000"/>
              <a:gd name="connsiteY0" fmla="*/ 14514 h 6872514"/>
              <a:gd name="connsiteX1" fmla="*/ 4630057 w 12192000"/>
              <a:gd name="connsiteY1" fmla="*/ 0 h 6872514"/>
              <a:gd name="connsiteX2" fmla="*/ 7141029 w 12192000"/>
              <a:gd name="connsiteY2" fmla="*/ 3265714 h 6872514"/>
              <a:gd name="connsiteX3" fmla="*/ 12192000 w 12192000"/>
              <a:gd name="connsiteY3" fmla="*/ 4528457 h 6872514"/>
              <a:gd name="connsiteX4" fmla="*/ 12192000 w 12192000"/>
              <a:gd name="connsiteY4" fmla="*/ 6872514 h 6872514"/>
              <a:gd name="connsiteX5" fmla="*/ 0 w 12192000"/>
              <a:gd name="connsiteY5" fmla="*/ 6872514 h 6872514"/>
              <a:gd name="connsiteX6" fmla="*/ 0 w 12192000"/>
              <a:gd name="connsiteY6" fmla="*/ 14514 h 6872514"/>
              <a:gd name="connsiteX0" fmla="*/ 0 w 12192000"/>
              <a:gd name="connsiteY0" fmla="*/ 14514 h 6872514"/>
              <a:gd name="connsiteX1" fmla="*/ 4630057 w 12192000"/>
              <a:gd name="connsiteY1" fmla="*/ 0 h 6872514"/>
              <a:gd name="connsiteX2" fmla="*/ 7141029 w 12192000"/>
              <a:gd name="connsiteY2" fmla="*/ 3265714 h 6872514"/>
              <a:gd name="connsiteX3" fmla="*/ 12192000 w 12192000"/>
              <a:gd name="connsiteY3" fmla="*/ 4528457 h 6872514"/>
              <a:gd name="connsiteX4" fmla="*/ 12192000 w 12192000"/>
              <a:gd name="connsiteY4" fmla="*/ 6872514 h 6872514"/>
              <a:gd name="connsiteX5" fmla="*/ 0 w 12192000"/>
              <a:gd name="connsiteY5" fmla="*/ 6872514 h 6872514"/>
              <a:gd name="connsiteX6" fmla="*/ 0 w 12192000"/>
              <a:gd name="connsiteY6" fmla="*/ 14514 h 6872514"/>
              <a:gd name="connsiteX0" fmla="*/ 0 w 12192000"/>
              <a:gd name="connsiteY0" fmla="*/ 14514 h 6872514"/>
              <a:gd name="connsiteX1" fmla="*/ 4630057 w 12192000"/>
              <a:gd name="connsiteY1" fmla="*/ 0 h 6872514"/>
              <a:gd name="connsiteX2" fmla="*/ 7141029 w 12192000"/>
              <a:gd name="connsiteY2" fmla="*/ 3265714 h 6872514"/>
              <a:gd name="connsiteX3" fmla="*/ 12192000 w 12192000"/>
              <a:gd name="connsiteY3" fmla="*/ 4528457 h 6872514"/>
              <a:gd name="connsiteX4" fmla="*/ 12192000 w 12192000"/>
              <a:gd name="connsiteY4" fmla="*/ 6872514 h 6872514"/>
              <a:gd name="connsiteX5" fmla="*/ 0 w 12192000"/>
              <a:gd name="connsiteY5" fmla="*/ 6872514 h 6872514"/>
              <a:gd name="connsiteX6" fmla="*/ 0 w 12192000"/>
              <a:gd name="connsiteY6" fmla="*/ 14514 h 6872514"/>
              <a:gd name="connsiteX0" fmla="*/ 0 w 12192000"/>
              <a:gd name="connsiteY0" fmla="*/ 14514 h 6872514"/>
              <a:gd name="connsiteX1" fmla="*/ 4630057 w 12192000"/>
              <a:gd name="connsiteY1" fmla="*/ 0 h 6872514"/>
              <a:gd name="connsiteX2" fmla="*/ 7141029 w 12192000"/>
              <a:gd name="connsiteY2" fmla="*/ 3265714 h 6872514"/>
              <a:gd name="connsiteX3" fmla="*/ 12192000 w 12192000"/>
              <a:gd name="connsiteY3" fmla="*/ 4528457 h 6872514"/>
              <a:gd name="connsiteX4" fmla="*/ 12192000 w 12192000"/>
              <a:gd name="connsiteY4" fmla="*/ 6872514 h 6872514"/>
              <a:gd name="connsiteX5" fmla="*/ 0 w 12192000"/>
              <a:gd name="connsiteY5" fmla="*/ 6872514 h 6872514"/>
              <a:gd name="connsiteX6" fmla="*/ 0 w 12192000"/>
              <a:gd name="connsiteY6" fmla="*/ 14514 h 6872514"/>
              <a:gd name="connsiteX0" fmla="*/ 0 w 12192000"/>
              <a:gd name="connsiteY0" fmla="*/ 14514 h 6872514"/>
              <a:gd name="connsiteX1" fmla="*/ 4630057 w 12192000"/>
              <a:gd name="connsiteY1" fmla="*/ 0 h 6872514"/>
              <a:gd name="connsiteX2" fmla="*/ 7141029 w 12192000"/>
              <a:gd name="connsiteY2" fmla="*/ 3265714 h 6872514"/>
              <a:gd name="connsiteX3" fmla="*/ 12192000 w 12192000"/>
              <a:gd name="connsiteY3" fmla="*/ 4528457 h 6872514"/>
              <a:gd name="connsiteX4" fmla="*/ 12192000 w 12192000"/>
              <a:gd name="connsiteY4" fmla="*/ 6872514 h 6872514"/>
              <a:gd name="connsiteX5" fmla="*/ 0 w 12192000"/>
              <a:gd name="connsiteY5" fmla="*/ 6872514 h 6872514"/>
              <a:gd name="connsiteX6" fmla="*/ 0 w 12192000"/>
              <a:gd name="connsiteY6" fmla="*/ 14514 h 6872514"/>
              <a:gd name="connsiteX0" fmla="*/ 0 w 12192000"/>
              <a:gd name="connsiteY0" fmla="*/ 58057 h 6916057"/>
              <a:gd name="connsiteX1" fmla="*/ 5384800 w 12192000"/>
              <a:gd name="connsiteY1" fmla="*/ 0 h 6916057"/>
              <a:gd name="connsiteX2" fmla="*/ 7141029 w 12192000"/>
              <a:gd name="connsiteY2" fmla="*/ 3309257 h 6916057"/>
              <a:gd name="connsiteX3" fmla="*/ 12192000 w 12192000"/>
              <a:gd name="connsiteY3" fmla="*/ 4572000 h 6916057"/>
              <a:gd name="connsiteX4" fmla="*/ 12192000 w 12192000"/>
              <a:gd name="connsiteY4" fmla="*/ 6916057 h 6916057"/>
              <a:gd name="connsiteX5" fmla="*/ 0 w 12192000"/>
              <a:gd name="connsiteY5" fmla="*/ 6916057 h 6916057"/>
              <a:gd name="connsiteX6" fmla="*/ 0 w 12192000"/>
              <a:gd name="connsiteY6" fmla="*/ 58057 h 6916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6916057">
                <a:moveTo>
                  <a:pt x="0" y="58057"/>
                </a:moveTo>
                <a:lnTo>
                  <a:pt x="5384800" y="0"/>
                </a:lnTo>
                <a:cubicBezTo>
                  <a:pt x="6221791" y="1088571"/>
                  <a:pt x="5723467" y="2627086"/>
                  <a:pt x="7141029" y="3309257"/>
                </a:cubicBezTo>
                <a:cubicBezTo>
                  <a:pt x="8998857" y="4122056"/>
                  <a:pt x="10479315" y="4644572"/>
                  <a:pt x="12192000" y="4572000"/>
                </a:cubicBezTo>
                <a:lnTo>
                  <a:pt x="12192000" y="6916057"/>
                </a:lnTo>
                <a:lnTo>
                  <a:pt x="0" y="6916057"/>
                </a:lnTo>
                <a:lnTo>
                  <a:pt x="0" y="58057"/>
                </a:lnTo>
                <a:close/>
              </a:path>
            </a:pathLst>
          </a:custGeom>
          <a:gradFill>
            <a:gsLst>
              <a:gs pos="0">
                <a:srgbClr val="0B0BFF"/>
              </a:gs>
              <a:gs pos="63000">
                <a:schemeClr val="accent1">
                  <a:lumMod val="45000"/>
                  <a:lumOff val="55000"/>
                </a:schemeClr>
              </a:gs>
              <a:gs pos="80000">
                <a:schemeClr val="accent1">
                  <a:lumMod val="45000"/>
                  <a:lumOff val="55000"/>
                </a:schemeClr>
              </a:gs>
              <a:gs pos="100000">
                <a:schemeClr val="accent1">
                  <a:lumMod val="30000"/>
                  <a:lumOff val="70000"/>
                </a:schemeClr>
              </a:gs>
            </a:gsLst>
            <a:lin ang="5400000" scaled="1"/>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9FB719E6-922C-98C9-A671-0BC63061E891}"/>
              </a:ext>
            </a:extLst>
          </p:cNvPr>
          <p:cNvSpPr txBox="1"/>
          <p:nvPr/>
        </p:nvSpPr>
        <p:spPr>
          <a:xfrm>
            <a:off x="217714" y="2203218"/>
            <a:ext cx="6386286" cy="3539430"/>
          </a:xfrm>
          <a:prstGeom prst="rect">
            <a:avLst/>
          </a:prstGeom>
          <a:noFill/>
        </p:spPr>
        <p:txBody>
          <a:bodyPr wrap="square" rtlCol="0">
            <a:spAutoFit/>
          </a:bodyPr>
          <a:lstStyle/>
          <a:p>
            <a:r>
              <a:rPr lang="en-US" sz="3200" b="1" dirty="0">
                <a:cs typeface="Baloo Bhaijaan" panose="03080902040302020200" pitchFamily="66" charset="-78"/>
              </a:rPr>
              <a:t>✸ Long working hours:.</a:t>
            </a:r>
          </a:p>
          <a:p>
            <a:endParaRPr lang="en-US" sz="3200" b="1" dirty="0">
              <a:cs typeface="Baloo Bhaijaan" panose="03080902040302020200" pitchFamily="66" charset="-78"/>
            </a:endParaRPr>
          </a:p>
          <a:p>
            <a:r>
              <a:rPr lang="en-US" sz="3200" b="1" dirty="0">
                <a:cs typeface="Baloo Bhaijaan" panose="03080902040302020200" pitchFamily="66" charset="-78"/>
              </a:rPr>
              <a:t>✸ Unreliable earnings:</a:t>
            </a:r>
          </a:p>
          <a:p>
            <a:endParaRPr lang="en-US" sz="3200" b="1" dirty="0">
              <a:cs typeface="Baloo Bhaijaan" panose="03080902040302020200" pitchFamily="66" charset="-78"/>
            </a:endParaRPr>
          </a:p>
          <a:p>
            <a:r>
              <a:rPr lang="en-US" sz="3200" b="1" dirty="0">
                <a:cs typeface="Baloo Bhaijaan" panose="03080902040302020200" pitchFamily="66" charset="-78"/>
              </a:rPr>
              <a:t>✸ Dangerous working conditions</a:t>
            </a:r>
          </a:p>
          <a:p>
            <a:endParaRPr lang="en-US" sz="3200" b="1" dirty="0">
              <a:cs typeface="Baloo Bhaijaan" panose="03080902040302020200" pitchFamily="66" charset="-78"/>
            </a:endParaRPr>
          </a:p>
          <a:p>
            <a:r>
              <a:rPr lang="en-US" sz="3200" b="1" dirty="0">
                <a:cs typeface="Baloo Bhaijaan" panose="03080902040302020200" pitchFamily="66" charset="-78"/>
              </a:rPr>
              <a:t>✸  No benefits:</a:t>
            </a:r>
          </a:p>
        </p:txBody>
      </p:sp>
      <p:sp>
        <p:nvSpPr>
          <p:cNvPr id="10" name="Rounded Rectangle 9">
            <a:extLst>
              <a:ext uri="{FF2B5EF4-FFF2-40B4-BE49-F238E27FC236}">
                <a16:creationId xmlns:a16="http://schemas.microsoft.com/office/drawing/2014/main" id="{56F86064-6486-8101-3738-CD9A85B325C9}"/>
              </a:ext>
            </a:extLst>
          </p:cNvPr>
          <p:cNvSpPr/>
          <p:nvPr/>
        </p:nvSpPr>
        <p:spPr>
          <a:xfrm>
            <a:off x="391886" y="1103086"/>
            <a:ext cx="3410857" cy="653143"/>
          </a:xfrm>
          <a:prstGeom prst="roundRect">
            <a:avLst>
              <a:gd name="adj" fmla="val 500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800" b="1" dirty="0">
                <a:solidFill>
                  <a:srgbClr val="92D050"/>
                </a:solidFill>
                <a:latin typeface="Baloo Bhaijaan" panose="03080902040302020200" pitchFamily="66" charset="-78"/>
                <a:cs typeface="Baloo Bhaijaan" panose="03080902040302020200" pitchFamily="66" charset="-78"/>
              </a:rPr>
              <a:t>Delivery partners </a:t>
            </a:r>
          </a:p>
        </p:txBody>
      </p:sp>
    </p:spTree>
    <p:extLst>
      <p:ext uri="{BB962C8B-B14F-4D97-AF65-F5344CB8AC3E}">
        <p14:creationId xmlns:p14="http://schemas.microsoft.com/office/powerpoint/2010/main" val="37446249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D29648CB-FE45-4B68-517C-1A64F001FBD0}"/>
              </a:ext>
            </a:extLst>
          </p:cNvPr>
          <p:cNvGrpSpPr/>
          <p:nvPr/>
        </p:nvGrpSpPr>
        <p:grpSpPr>
          <a:xfrm>
            <a:off x="0" y="-25400"/>
            <a:ext cx="12217400" cy="6883400"/>
            <a:chOff x="0" y="-25400"/>
            <a:chExt cx="12217400" cy="6883400"/>
          </a:xfrm>
          <a:solidFill>
            <a:srgbClr val="92D050"/>
          </a:solidFill>
        </p:grpSpPr>
        <p:pic>
          <p:nvPicPr>
            <p:cNvPr id="9" name="Picture 8">
              <a:extLst>
                <a:ext uri="{FF2B5EF4-FFF2-40B4-BE49-F238E27FC236}">
                  <a16:creationId xmlns:a16="http://schemas.microsoft.com/office/drawing/2014/main" id="{FF4EE8B3-6855-DAAD-2300-04FF05938F4F}"/>
                </a:ext>
              </a:extLst>
            </p:cNvPr>
            <p:cNvPicPr>
              <a:picLocks noChangeAspect="1"/>
            </p:cNvPicPr>
            <p:nvPr/>
          </p:nvPicPr>
          <p:blipFill>
            <a:blip r:embed="rId3"/>
            <a:stretch>
              <a:fillRect/>
            </a:stretch>
          </p:blipFill>
          <p:spPr>
            <a:xfrm>
              <a:off x="2571750" y="0"/>
              <a:ext cx="9620250" cy="6858000"/>
            </a:xfrm>
            <a:prstGeom prst="rect">
              <a:avLst/>
            </a:prstGeom>
            <a:grpFill/>
          </p:spPr>
        </p:pic>
        <p:sp>
          <p:nvSpPr>
            <p:cNvPr id="10" name="Rectangle 9">
              <a:extLst>
                <a:ext uri="{FF2B5EF4-FFF2-40B4-BE49-F238E27FC236}">
                  <a16:creationId xmlns:a16="http://schemas.microsoft.com/office/drawing/2014/main" id="{A37E485E-B708-F49E-7020-B6AD4BA9F32E}"/>
                </a:ext>
              </a:extLst>
            </p:cNvPr>
            <p:cNvSpPr/>
            <p:nvPr/>
          </p:nvSpPr>
          <p:spPr>
            <a:xfrm>
              <a:off x="0" y="-25400"/>
              <a:ext cx="12217400" cy="68834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4419600 w 12192000"/>
                <a:gd name="connsiteY1" fmla="*/ 12700 h 6858000"/>
                <a:gd name="connsiteX2" fmla="*/ 12192000 w 12192000"/>
                <a:gd name="connsiteY2" fmla="*/ 0 h 6858000"/>
                <a:gd name="connsiteX3" fmla="*/ 12192000 w 12192000"/>
                <a:gd name="connsiteY3" fmla="*/ 6858000 h 6858000"/>
                <a:gd name="connsiteX4" fmla="*/ 0 w 12192000"/>
                <a:gd name="connsiteY4" fmla="*/ 6858000 h 6858000"/>
                <a:gd name="connsiteX5" fmla="*/ 0 w 12192000"/>
                <a:gd name="connsiteY5" fmla="*/ 0 h 6858000"/>
                <a:gd name="connsiteX0" fmla="*/ 0 w 12217400"/>
                <a:gd name="connsiteY0" fmla="*/ 0 h 6858000"/>
                <a:gd name="connsiteX1" fmla="*/ 4419600 w 12217400"/>
                <a:gd name="connsiteY1" fmla="*/ 12700 h 6858000"/>
                <a:gd name="connsiteX2" fmla="*/ 12192000 w 12217400"/>
                <a:gd name="connsiteY2" fmla="*/ 0 h 6858000"/>
                <a:gd name="connsiteX3" fmla="*/ 12217400 w 12217400"/>
                <a:gd name="connsiteY3" fmla="*/ 5245100 h 6858000"/>
                <a:gd name="connsiteX4" fmla="*/ 12192000 w 12217400"/>
                <a:gd name="connsiteY4" fmla="*/ 6858000 h 6858000"/>
                <a:gd name="connsiteX5" fmla="*/ 0 w 12217400"/>
                <a:gd name="connsiteY5" fmla="*/ 6858000 h 6858000"/>
                <a:gd name="connsiteX6" fmla="*/ 0 w 12217400"/>
                <a:gd name="connsiteY6" fmla="*/ 0 h 6858000"/>
                <a:gd name="connsiteX0" fmla="*/ 0 w 12217400"/>
                <a:gd name="connsiteY0" fmla="*/ 0 h 6858000"/>
                <a:gd name="connsiteX1" fmla="*/ 4419600 w 12217400"/>
                <a:gd name="connsiteY1" fmla="*/ 12700 h 6858000"/>
                <a:gd name="connsiteX2" fmla="*/ 7683500 w 12217400"/>
                <a:gd name="connsiteY2" fmla="*/ 3111500 h 6858000"/>
                <a:gd name="connsiteX3" fmla="*/ 12217400 w 12217400"/>
                <a:gd name="connsiteY3" fmla="*/ 5245100 h 6858000"/>
                <a:gd name="connsiteX4" fmla="*/ 12192000 w 12217400"/>
                <a:gd name="connsiteY4" fmla="*/ 6858000 h 6858000"/>
                <a:gd name="connsiteX5" fmla="*/ 0 w 12217400"/>
                <a:gd name="connsiteY5" fmla="*/ 6858000 h 6858000"/>
                <a:gd name="connsiteX6" fmla="*/ 0 w 12217400"/>
                <a:gd name="connsiteY6" fmla="*/ 0 h 6858000"/>
                <a:gd name="connsiteX0" fmla="*/ 0 w 12217400"/>
                <a:gd name="connsiteY0" fmla="*/ 0 h 6858000"/>
                <a:gd name="connsiteX1" fmla="*/ 4419600 w 12217400"/>
                <a:gd name="connsiteY1" fmla="*/ 12700 h 6858000"/>
                <a:gd name="connsiteX2" fmla="*/ 7683500 w 12217400"/>
                <a:gd name="connsiteY2" fmla="*/ 3111500 h 6858000"/>
                <a:gd name="connsiteX3" fmla="*/ 12217400 w 12217400"/>
                <a:gd name="connsiteY3" fmla="*/ 5245100 h 6858000"/>
                <a:gd name="connsiteX4" fmla="*/ 12192000 w 12217400"/>
                <a:gd name="connsiteY4" fmla="*/ 6858000 h 6858000"/>
                <a:gd name="connsiteX5" fmla="*/ 0 w 12217400"/>
                <a:gd name="connsiteY5" fmla="*/ 6858000 h 6858000"/>
                <a:gd name="connsiteX6" fmla="*/ 0 w 12217400"/>
                <a:gd name="connsiteY6" fmla="*/ 0 h 6858000"/>
                <a:gd name="connsiteX0" fmla="*/ 0 w 12217400"/>
                <a:gd name="connsiteY0" fmla="*/ 0 h 6858000"/>
                <a:gd name="connsiteX1" fmla="*/ 4419600 w 12217400"/>
                <a:gd name="connsiteY1" fmla="*/ 12700 h 6858000"/>
                <a:gd name="connsiteX2" fmla="*/ 7683500 w 12217400"/>
                <a:gd name="connsiteY2" fmla="*/ 3111500 h 6858000"/>
                <a:gd name="connsiteX3" fmla="*/ 12217400 w 12217400"/>
                <a:gd name="connsiteY3" fmla="*/ 5245100 h 6858000"/>
                <a:gd name="connsiteX4" fmla="*/ 12192000 w 12217400"/>
                <a:gd name="connsiteY4" fmla="*/ 6858000 h 6858000"/>
                <a:gd name="connsiteX5" fmla="*/ 0 w 12217400"/>
                <a:gd name="connsiteY5" fmla="*/ 6858000 h 6858000"/>
                <a:gd name="connsiteX6" fmla="*/ 0 w 12217400"/>
                <a:gd name="connsiteY6" fmla="*/ 0 h 6858000"/>
                <a:gd name="connsiteX0" fmla="*/ 0 w 12217400"/>
                <a:gd name="connsiteY0" fmla="*/ 0 h 6858000"/>
                <a:gd name="connsiteX1" fmla="*/ 4419600 w 12217400"/>
                <a:gd name="connsiteY1" fmla="*/ 12700 h 6858000"/>
                <a:gd name="connsiteX2" fmla="*/ 7620000 w 12217400"/>
                <a:gd name="connsiteY2" fmla="*/ 3543300 h 6858000"/>
                <a:gd name="connsiteX3" fmla="*/ 12217400 w 12217400"/>
                <a:gd name="connsiteY3" fmla="*/ 5245100 h 6858000"/>
                <a:gd name="connsiteX4" fmla="*/ 12192000 w 12217400"/>
                <a:gd name="connsiteY4" fmla="*/ 6858000 h 6858000"/>
                <a:gd name="connsiteX5" fmla="*/ 0 w 12217400"/>
                <a:gd name="connsiteY5" fmla="*/ 6858000 h 6858000"/>
                <a:gd name="connsiteX6" fmla="*/ 0 w 12217400"/>
                <a:gd name="connsiteY6" fmla="*/ 0 h 6858000"/>
                <a:gd name="connsiteX0" fmla="*/ 0 w 12217400"/>
                <a:gd name="connsiteY0" fmla="*/ 0 h 6858000"/>
                <a:gd name="connsiteX1" fmla="*/ 4419600 w 12217400"/>
                <a:gd name="connsiteY1" fmla="*/ 12700 h 6858000"/>
                <a:gd name="connsiteX2" fmla="*/ 7620000 w 12217400"/>
                <a:gd name="connsiteY2" fmla="*/ 3543300 h 6858000"/>
                <a:gd name="connsiteX3" fmla="*/ 12217400 w 12217400"/>
                <a:gd name="connsiteY3" fmla="*/ 5245100 h 6858000"/>
                <a:gd name="connsiteX4" fmla="*/ 12192000 w 12217400"/>
                <a:gd name="connsiteY4" fmla="*/ 6858000 h 6858000"/>
                <a:gd name="connsiteX5" fmla="*/ 0 w 12217400"/>
                <a:gd name="connsiteY5" fmla="*/ 6858000 h 6858000"/>
                <a:gd name="connsiteX6" fmla="*/ 0 w 12217400"/>
                <a:gd name="connsiteY6" fmla="*/ 0 h 6858000"/>
                <a:gd name="connsiteX0" fmla="*/ 0 w 12217400"/>
                <a:gd name="connsiteY0" fmla="*/ 0 h 6858000"/>
                <a:gd name="connsiteX1" fmla="*/ 4419600 w 12217400"/>
                <a:gd name="connsiteY1" fmla="*/ 12700 h 6858000"/>
                <a:gd name="connsiteX2" fmla="*/ 7620000 w 12217400"/>
                <a:gd name="connsiteY2" fmla="*/ 3543300 h 6858000"/>
                <a:gd name="connsiteX3" fmla="*/ 12217400 w 12217400"/>
                <a:gd name="connsiteY3" fmla="*/ 5245100 h 6858000"/>
                <a:gd name="connsiteX4" fmla="*/ 12192000 w 12217400"/>
                <a:gd name="connsiteY4" fmla="*/ 6858000 h 6858000"/>
                <a:gd name="connsiteX5" fmla="*/ 0 w 12217400"/>
                <a:gd name="connsiteY5" fmla="*/ 6858000 h 6858000"/>
                <a:gd name="connsiteX6" fmla="*/ 0 w 12217400"/>
                <a:gd name="connsiteY6" fmla="*/ 0 h 6858000"/>
                <a:gd name="connsiteX0" fmla="*/ 0 w 12217400"/>
                <a:gd name="connsiteY0" fmla="*/ 25400 h 6883400"/>
                <a:gd name="connsiteX1" fmla="*/ 4749800 w 12217400"/>
                <a:gd name="connsiteY1" fmla="*/ 0 h 6883400"/>
                <a:gd name="connsiteX2" fmla="*/ 7620000 w 12217400"/>
                <a:gd name="connsiteY2" fmla="*/ 3568700 h 6883400"/>
                <a:gd name="connsiteX3" fmla="*/ 12217400 w 12217400"/>
                <a:gd name="connsiteY3" fmla="*/ 5270500 h 6883400"/>
                <a:gd name="connsiteX4" fmla="*/ 12192000 w 12217400"/>
                <a:gd name="connsiteY4" fmla="*/ 6883400 h 6883400"/>
                <a:gd name="connsiteX5" fmla="*/ 0 w 12217400"/>
                <a:gd name="connsiteY5" fmla="*/ 6883400 h 6883400"/>
                <a:gd name="connsiteX6" fmla="*/ 0 w 12217400"/>
                <a:gd name="connsiteY6" fmla="*/ 25400 h 6883400"/>
                <a:gd name="connsiteX0" fmla="*/ 0 w 12217400"/>
                <a:gd name="connsiteY0" fmla="*/ 25400 h 6883400"/>
                <a:gd name="connsiteX1" fmla="*/ 4749800 w 12217400"/>
                <a:gd name="connsiteY1" fmla="*/ 0 h 6883400"/>
                <a:gd name="connsiteX2" fmla="*/ 7797800 w 12217400"/>
                <a:gd name="connsiteY2" fmla="*/ 3365500 h 6883400"/>
                <a:gd name="connsiteX3" fmla="*/ 12217400 w 12217400"/>
                <a:gd name="connsiteY3" fmla="*/ 5270500 h 6883400"/>
                <a:gd name="connsiteX4" fmla="*/ 12192000 w 12217400"/>
                <a:gd name="connsiteY4" fmla="*/ 6883400 h 6883400"/>
                <a:gd name="connsiteX5" fmla="*/ 0 w 12217400"/>
                <a:gd name="connsiteY5" fmla="*/ 6883400 h 6883400"/>
                <a:gd name="connsiteX6" fmla="*/ 0 w 12217400"/>
                <a:gd name="connsiteY6" fmla="*/ 25400 h 6883400"/>
                <a:gd name="connsiteX0" fmla="*/ 0 w 12217400"/>
                <a:gd name="connsiteY0" fmla="*/ 25400 h 6883400"/>
                <a:gd name="connsiteX1" fmla="*/ 4749800 w 12217400"/>
                <a:gd name="connsiteY1" fmla="*/ 0 h 6883400"/>
                <a:gd name="connsiteX2" fmla="*/ 7797800 w 12217400"/>
                <a:gd name="connsiteY2" fmla="*/ 3365500 h 6883400"/>
                <a:gd name="connsiteX3" fmla="*/ 12217400 w 12217400"/>
                <a:gd name="connsiteY3" fmla="*/ 5270500 h 6883400"/>
                <a:gd name="connsiteX4" fmla="*/ 12192000 w 12217400"/>
                <a:gd name="connsiteY4" fmla="*/ 6883400 h 6883400"/>
                <a:gd name="connsiteX5" fmla="*/ 0 w 12217400"/>
                <a:gd name="connsiteY5" fmla="*/ 6883400 h 6883400"/>
                <a:gd name="connsiteX6" fmla="*/ 0 w 12217400"/>
                <a:gd name="connsiteY6" fmla="*/ 25400 h 6883400"/>
                <a:gd name="connsiteX0" fmla="*/ 0 w 12217400"/>
                <a:gd name="connsiteY0" fmla="*/ 25400 h 6883400"/>
                <a:gd name="connsiteX1" fmla="*/ 4749800 w 12217400"/>
                <a:gd name="connsiteY1" fmla="*/ 0 h 6883400"/>
                <a:gd name="connsiteX2" fmla="*/ 7797800 w 12217400"/>
                <a:gd name="connsiteY2" fmla="*/ 3365500 h 6883400"/>
                <a:gd name="connsiteX3" fmla="*/ 12217400 w 12217400"/>
                <a:gd name="connsiteY3" fmla="*/ 5270500 h 6883400"/>
                <a:gd name="connsiteX4" fmla="*/ 12192000 w 12217400"/>
                <a:gd name="connsiteY4" fmla="*/ 6883400 h 6883400"/>
                <a:gd name="connsiteX5" fmla="*/ 0 w 12217400"/>
                <a:gd name="connsiteY5" fmla="*/ 6883400 h 6883400"/>
                <a:gd name="connsiteX6" fmla="*/ 0 w 12217400"/>
                <a:gd name="connsiteY6" fmla="*/ 25400 h 6883400"/>
                <a:gd name="connsiteX0" fmla="*/ 0 w 12217400"/>
                <a:gd name="connsiteY0" fmla="*/ 25400 h 6883400"/>
                <a:gd name="connsiteX1" fmla="*/ 4749800 w 12217400"/>
                <a:gd name="connsiteY1" fmla="*/ 0 h 6883400"/>
                <a:gd name="connsiteX2" fmla="*/ 7797800 w 12217400"/>
                <a:gd name="connsiteY2" fmla="*/ 3365500 h 6883400"/>
                <a:gd name="connsiteX3" fmla="*/ 12217400 w 12217400"/>
                <a:gd name="connsiteY3" fmla="*/ 5270500 h 6883400"/>
                <a:gd name="connsiteX4" fmla="*/ 12192000 w 12217400"/>
                <a:gd name="connsiteY4" fmla="*/ 6883400 h 6883400"/>
                <a:gd name="connsiteX5" fmla="*/ 0 w 12217400"/>
                <a:gd name="connsiteY5" fmla="*/ 6883400 h 6883400"/>
                <a:gd name="connsiteX6" fmla="*/ 0 w 12217400"/>
                <a:gd name="connsiteY6" fmla="*/ 25400 h 6883400"/>
                <a:gd name="connsiteX0" fmla="*/ 0 w 12217400"/>
                <a:gd name="connsiteY0" fmla="*/ 25400 h 6883400"/>
                <a:gd name="connsiteX1" fmla="*/ 4749800 w 12217400"/>
                <a:gd name="connsiteY1" fmla="*/ 0 h 6883400"/>
                <a:gd name="connsiteX2" fmla="*/ 7797800 w 12217400"/>
                <a:gd name="connsiteY2" fmla="*/ 3365500 h 6883400"/>
                <a:gd name="connsiteX3" fmla="*/ 12217400 w 12217400"/>
                <a:gd name="connsiteY3" fmla="*/ 5270500 h 6883400"/>
                <a:gd name="connsiteX4" fmla="*/ 12192000 w 12217400"/>
                <a:gd name="connsiteY4" fmla="*/ 6883400 h 6883400"/>
                <a:gd name="connsiteX5" fmla="*/ 0 w 12217400"/>
                <a:gd name="connsiteY5" fmla="*/ 6883400 h 6883400"/>
                <a:gd name="connsiteX6" fmla="*/ 0 w 12217400"/>
                <a:gd name="connsiteY6" fmla="*/ 25400 h 6883400"/>
                <a:gd name="connsiteX0" fmla="*/ 0 w 12217400"/>
                <a:gd name="connsiteY0" fmla="*/ 25400 h 6883400"/>
                <a:gd name="connsiteX1" fmla="*/ 4749800 w 12217400"/>
                <a:gd name="connsiteY1" fmla="*/ 0 h 6883400"/>
                <a:gd name="connsiteX2" fmla="*/ 7797800 w 12217400"/>
                <a:gd name="connsiteY2" fmla="*/ 3365500 h 6883400"/>
                <a:gd name="connsiteX3" fmla="*/ 12217400 w 12217400"/>
                <a:gd name="connsiteY3" fmla="*/ 5270500 h 6883400"/>
                <a:gd name="connsiteX4" fmla="*/ 12192000 w 12217400"/>
                <a:gd name="connsiteY4" fmla="*/ 6883400 h 6883400"/>
                <a:gd name="connsiteX5" fmla="*/ 0 w 12217400"/>
                <a:gd name="connsiteY5" fmla="*/ 6883400 h 6883400"/>
                <a:gd name="connsiteX6" fmla="*/ 0 w 12217400"/>
                <a:gd name="connsiteY6" fmla="*/ 25400 h 688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17400" h="6883400">
                  <a:moveTo>
                    <a:pt x="0" y="25400"/>
                  </a:moveTo>
                  <a:lnTo>
                    <a:pt x="4749800" y="0"/>
                  </a:lnTo>
                  <a:cubicBezTo>
                    <a:pt x="6066367" y="677333"/>
                    <a:pt x="5312833" y="2942167"/>
                    <a:pt x="7797800" y="3365500"/>
                  </a:cubicBezTo>
                  <a:cubicBezTo>
                    <a:pt x="9029700" y="5486400"/>
                    <a:pt x="11137900" y="4076700"/>
                    <a:pt x="12217400" y="5270500"/>
                  </a:cubicBezTo>
                  <a:lnTo>
                    <a:pt x="12192000" y="6883400"/>
                  </a:lnTo>
                  <a:lnTo>
                    <a:pt x="0" y="6883400"/>
                  </a:lnTo>
                  <a:lnTo>
                    <a:pt x="0" y="25400"/>
                  </a:lnTo>
                  <a:close/>
                </a:path>
              </a:pathLst>
            </a:cu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12">
            <a:extLst>
              <a:ext uri="{FF2B5EF4-FFF2-40B4-BE49-F238E27FC236}">
                <a16:creationId xmlns:a16="http://schemas.microsoft.com/office/drawing/2014/main" id="{8E0AA9D9-62ED-FC37-947B-4E6241A113EA}"/>
              </a:ext>
            </a:extLst>
          </p:cNvPr>
          <p:cNvPicPr>
            <a:picLocks noChangeAspect="1"/>
          </p:cNvPicPr>
          <p:nvPr/>
        </p:nvPicPr>
        <p:blipFill>
          <a:blip r:embed="rId4"/>
          <a:stretch>
            <a:fillRect/>
          </a:stretch>
        </p:blipFill>
        <p:spPr>
          <a:xfrm>
            <a:off x="3524083" y="342793"/>
            <a:ext cx="8693317" cy="8693317"/>
          </a:xfrm>
          <a:prstGeom prst="rect">
            <a:avLst/>
          </a:prstGeom>
        </p:spPr>
      </p:pic>
      <p:pic>
        <p:nvPicPr>
          <p:cNvPr id="14" name="Picture 13">
            <a:extLst>
              <a:ext uri="{FF2B5EF4-FFF2-40B4-BE49-F238E27FC236}">
                <a16:creationId xmlns:a16="http://schemas.microsoft.com/office/drawing/2014/main" id="{8BD0B2FB-8CBA-46FA-C483-222ACB34F934}"/>
              </a:ext>
            </a:extLst>
          </p:cNvPr>
          <p:cNvPicPr>
            <a:picLocks noChangeAspect="1"/>
          </p:cNvPicPr>
          <p:nvPr/>
        </p:nvPicPr>
        <p:blipFill>
          <a:blip r:embed="rId5"/>
          <a:stretch>
            <a:fillRect/>
          </a:stretch>
        </p:blipFill>
        <p:spPr>
          <a:xfrm>
            <a:off x="-503766" y="-1130011"/>
            <a:ext cx="3388153" cy="3745687"/>
          </a:xfrm>
          <a:prstGeom prst="rect">
            <a:avLst/>
          </a:prstGeom>
        </p:spPr>
      </p:pic>
      <p:sp>
        <p:nvSpPr>
          <p:cNvPr id="15" name="Rounded Rectangle 14">
            <a:extLst>
              <a:ext uri="{FF2B5EF4-FFF2-40B4-BE49-F238E27FC236}">
                <a16:creationId xmlns:a16="http://schemas.microsoft.com/office/drawing/2014/main" id="{5C438BB1-8F96-EFAE-D832-1BCB06F408E1}"/>
              </a:ext>
            </a:extLst>
          </p:cNvPr>
          <p:cNvSpPr/>
          <p:nvPr/>
        </p:nvSpPr>
        <p:spPr>
          <a:xfrm>
            <a:off x="887496" y="1347538"/>
            <a:ext cx="3818021" cy="641684"/>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92D050"/>
                </a:solidFill>
                <a:effectLst>
                  <a:outerShdw blurRad="50800" dist="50800" dir="5400000" algn="ctr" rotWithShape="0">
                    <a:schemeClr val="bg1"/>
                  </a:outerShdw>
                </a:effectLst>
              </a:rPr>
              <a:t>ABOUT OUR APPLICATION </a:t>
            </a:r>
          </a:p>
        </p:txBody>
      </p:sp>
      <p:sp>
        <p:nvSpPr>
          <p:cNvPr id="17" name="TextBox 16">
            <a:extLst>
              <a:ext uri="{FF2B5EF4-FFF2-40B4-BE49-F238E27FC236}">
                <a16:creationId xmlns:a16="http://schemas.microsoft.com/office/drawing/2014/main" id="{D5C17A12-B2DC-A195-AB08-951108033FC7}"/>
              </a:ext>
            </a:extLst>
          </p:cNvPr>
          <p:cNvSpPr txBox="1"/>
          <p:nvPr/>
        </p:nvSpPr>
        <p:spPr>
          <a:xfrm>
            <a:off x="173121" y="2416557"/>
            <a:ext cx="5935579" cy="3046988"/>
          </a:xfrm>
          <a:prstGeom prst="rect">
            <a:avLst/>
          </a:prstGeom>
          <a:noFill/>
        </p:spPr>
        <p:txBody>
          <a:bodyPr wrap="square" rtlCol="0">
            <a:spAutoFit/>
          </a:bodyPr>
          <a:lstStyle/>
          <a:p>
            <a:r>
              <a:rPr lang="en-US" dirty="0"/>
              <a:t>➢  </a:t>
            </a:r>
            <a:r>
              <a:rPr lang="en-US" sz="3200" dirty="0">
                <a:solidFill>
                  <a:schemeClr val="bg1"/>
                </a:solidFill>
              </a:rPr>
              <a:t>Introducing </a:t>
            </a:r>
            <a:r>
              <a:rPr lang="en-US" sz="3200" dirty="0" err="1">
                <a:solidFill>
                  <a:schemeClr val="bg1"/>
                </a:solidFill>
              </a:rPr>
              <a:t>FoodZey</a:t>
            </a:r>
            <a:r>
              <a:rPr lang="en-US" sz="3200" dirty="0">
                <a:solidFill>
                  <a:schemeClr val="bg1"/>
                </a:solidFill>
              </a:rPr>
              <a:t> , the new ONDC-powered      app for food delivery. With </a:t>
            </a:r>
            <a:r>
              <a:rPr lang="en-US" sz="3200" dirty="0" err="1">
                <a:solidFill>
                  <a:schemeClr val="bg1"/>
                </a:solidFill>
              </a:rPr>
              <a:t>FoodZey</a:t>
            </a:r>
            <a:r>
              <a:rPr lang="en-US" sz="3200" dirty="0">
                <a:solidFill>
                  <a:schemeClr val="bg1"/>
                </a:solidFill>
              </a:rPr>
              <a:t> , you can order food from your favorite restaurants and have it delivered to your door in minutes. </a:t>
            </a:r>
            <a:endParaRPr lang="en-US" dirty="0"/>
          </a:p>
        </p:txBody>
      </p:sp>
    </p:spTree>
    <p:extLst>
      <p:ext uri="{BB962C8B-B14F-4D97-AF65-F5344CB8AC3E}">
        <p14:creationId xmlns:p14="http://schemas.microsoft.com/office/powerpoint/2010/main" val="2355632098"/>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3730</TotalTime>
  <Words>750</Words>
  <Application>Microsoft Office PowerPoint</Application>
  <PresentationFormat>Widescreen</PresentationFormat>
  <Paragraphs>132</Paragraphs>
  <Slides>14</Slides>
  <Notes>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14</vt:i4>
      </vt:variant>
    </vt:vector>
  </HeadingPairs>
  <TitlesOfParts>
    <vt:vector size="23" baseType="lpstr">
      <vt:lpstr>Al Nile</vt:lpstr>
      <vt:lpstr>American Typewriter Condensed</vt:lpstr>
      <vt:lpstr>Arial</vt:lpstr>
      <vt:lpstr>Arial Rounded MT Bold</vt:lpstr>
      <vt:lpstr>Baloo Bhaijaan</vt:lpstr>
      <vt:lpstr>Calibri</vt:lpstr>
      <vt:lpstr>Calibri Light</vt:lpstr>
      <vt:lpstr>Courier New</vt:lpstr>
      <vt:lpstr>Retrospect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Anwesha Sarkar</cp:lastModifiedBy>
  <cp:revision>7</cp:revision>
  <dcterms:created xsi:type="dcterms:W3CDTF">2023-10-04T18:00:38Z</dcterms:created>
  <dcterms:modified xsi:type="dcterms:W3CDTF">2024-06-27T17:48:53Z</dcterms:modified>
</cp:coreProperties>
</file>